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67" r:id="rId2"/>
    <p:sldId id="298" r:id="rId3"/>
    <p:sldId id="299" r:id="rId4"/>
    <p:sldId id="280" r:id="rId5"/>
    <p:sldId id="303" r:id="rId6"/>
    <p:sldId id="278" r:id="rId7"/>
    <p:sldId id="327" r:id="rId8"/>
    <p:sldId id="337" r:id="rId9"/>
    <p:sldId id="338" r:id="rId10"/>
    <p:sldId id="330" r:id="rId11"/>
    <p:sldId id="342" r:id="rId12"/>
    <p:sldId id="331" r:id="rId13"/>
    <p:sldId id="339" r:id="rId14"/>
    <p:sldId id="340" r:id="rId15"/>
    <p:sldId id="341" r:id="rId16"/>
    <p:sldId id="336" r:id="rId17"/>
    <p:sldId id="263" r:id="rId18"/>
    <p:sldId id="334" r:id="rId19"/>
    <p:sldId id="335" r:id="rId20"/>
    <p:sldId id="304" r:id="rId21"/>
    <p:sldId id="279" r:id="rId22"/>
    <p:sldId id="332" r:id="rId23"/>
    <p:sldId id="305" r:id="rId24"/>
  </p:sldIdLst>
  <p:sldSz cx="12192000" cy="6858000"/>
  <p:notesSz cx="6858000" cy="9144000"/>
  <p:embeddedFontLst>
    <p:embeddedFont>
      <p:font typeface="나눔고딕" panose="020B0600000101010101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배달의민족 주아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정은" initials="이정" lastIdx="2" clrIdx="0">
    <p:extLst>
      <p:ext uri="{19B8F6BF-5375-455C-9EA6-DF929625EA0E}">
        <p15:presenceInfo xmlns:p15="http://schemas.microsoft.com/office/powerpoint/2012/main" userId="16b96d48b73f91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E50"/>
    <a:srgbClr val="CC0000"/>
    <a:srgbClr val="D3DF31"/>
    <a:srgbClr val="74C478"/>
    <a:srgbClr val="D1D4D6"/>
    <a:srgbClr val="2B4682"/>
    <a:srgbClr val="FFD44E"/>
    <a:srgbClr val="704837"/>
    <a:srgbClr val="F3A65E"/>
    <a:srgbClr val="213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6" autoAdjust="0"/>
    <p:restoredTop sz="94947" autoAdjust="0"/>
  </p:normalViewPr>
  <p:slideViewPr>
    <p:cSldViewPr snapToGrid="0">
      <p:cViewPr varScale="1">
        <p:scale>
          <a:sx n="81" d="100"/>
          <a:sy n="81" d="100"/>
        </p:scale>
        <p:origin x="24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2T19:45:14.59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8-11-22T19:45:17.439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2T19:45:14.59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8-11-22T19:45:17.439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2T19:45:14.59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8-11-22T19:45:17.439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2T19:45:14.59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8-11-22T19:45:17.439" idx="2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2B1AA-1965-433F-8330-68370BAC52D3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96BD7-215D-4347-AC6B-C0D1A317A9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042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3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1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3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22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3256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5F6FA1-0FBE-454D-B33A-946DC7A8F960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8373436-CB17-44F0-AA9E-365D4D53A776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929FC6-35DE-47F1-9731-6729A36A100B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88B5EA-5299-4336-8A5C-86EA4A5E07DE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CC1E7F-0356-42E7-BAEC-A9B873381CA2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6500D-DD32-4CB4-83A2-EC6363EB3DA6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A62185-BB02-41A7-BECF-E5BBF209D72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6F156F-FBA6-4A26-98E7-8E0E53844FAB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1033B0-593A-4C8F-8924-E490945751A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6031E8-A21E-4721-A1CF-9FDFD2BEA8E2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0A1A21-CC81-489A-A91A-D7C15408677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59DCBD-4B1A-4F02-84E8-BCAD69FAC43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06C05C-21F0-49FB-A0E3-9A141468A73A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8F2670-5AA9-49DF-9C97-3D924C6C2C8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A791D5-3214-46E0-A789-1EE609C2B06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366760-6AD4-4797-99D7-E636FAA65A96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5E9282A-C782-484C-89B1-3BC2EAB8C1C5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7730B3-28CE-4421-BB89-42E4D8537B2F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3249BD-14D1-44BB-B7F3-CE07540500D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F839D-095B-43AB-8E6F-5CA79573E892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25BB59-479E-433D-A16E-677E280C3C40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1E7BCF-0510-4E7B-B7DE-BB57C64174A4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2BFE62-77D8-4DB1-8A64-CCFB8B857A78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4663F5-7C1D-4B5C-9372-953557186E9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C7D824-DA70-4B02-AC42-D5B86377226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4C3DD1-D226-4659-BF46-814958BB1F4E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D46E303-22B7-4B6C-A709-35D85DC77B3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18ECD7-DB12-4BF6-8C4D-3E94A41B776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D369F0-50B0-42CF-A77F-134A8F551BF9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CB3740-FCE4-453F-BC62-D9E41315F2A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C809A6-E8AB-40E4-B84B-3483A68B605A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3DAD2AF-7128-4727-9217-1FF0D55F82A3}"/>
              </a:ext>
            </a:extLst>
          </p:cNvPr>
          <p:cNvSpPr txBox="1"/>
          <p:nvPr/>
        </p:nvSpPr>
        <p:spPr>
          <a:xfrm>
            <a:off x="561836" y="1082494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sequence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B2C28B-3636-40BD-9320-09E9CB0B4712}"/>
              </a:ext>
            </a:extLst>
          </p:cNvPr>
          <p:cNvGrpSpPr/>
          <p:nvPr/>
        </p:nvGrpSpPr>
        <p:grpSpPr>
          <a:xfrm>
            <a:off x="2074469" y="587254"/>
            <a:ext cx="9486879" cy="5653587"/>
            <a:chOff x="2418093" y="768549"/>
            <a:chExt cx="9486879" cy="56535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A86D37-132A-4078-8E47-819756A6F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8093" y="768549"/>
              <a:ext cx="2502006" cy="237199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F01447-451C-419A-90B9-7DEDF42A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9200" y="3429000"/>
              <a:ext cx="2503567" cy="299313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E78D98-1A8C-4572-930B-D2D6634AF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5968" y="868542"/>
              <a:ext cx="3206921" cy="23734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AB043D7-5BF9-4AF6-A62E-F970204D2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4467" y="3889845"/>
              <a:ext cx="3369535" cy="25322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AB6378-1506-4DB4-8245-52628AB61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7338" y="2137717"/>
              <a:ext cx="2887634" cy="2993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5675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5F6FA1-0FBE-454D-B33A-946DC7A8F960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8373436-CB17-44F0-AA9E-365D4D53A776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929FC6-35DE-47F1-9731-6729A36A100B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88B5EA-5299-4336-8A5C-86EA4A5E07DE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CC1E7F-0356-42E7-BAEC-A9B873381CA2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6500D-DD32-4CB4-83A2-EC6363EB3DA6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A62185-BB02-41A7-BECF-E5BBF209D72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6F156F-FBA6-4A26-98E7-8E0E53844FAB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1033B0-593A-4C8F-8924-E490945751A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6031E8-A21E-4721-A1CF-9FDFD2BEA8E2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0A1A21-CC81-489A-A91A-D7C15408677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59DCBD-4B1A-4F02-84E8-BCAD69FAC43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06C05C-21F0-49FB-A0E3-9A141468A73A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8F2670-5AA9-49DF-9C97-3D924C6C2C8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A791D5-3214-46E0-A789-1EE609C2B06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366760-6AD4-4797-99D7-E636FAA65A96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5E9282A-C782-484C-89B1-3BC2EAB8C1C5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7730B3-28CE-4421-BB89-42E4D8537B2F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3249BD-14D1-44BB-B7F3-CE07540500D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F839D-095B-43AB-8E6F-5CA79573E892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25BB59-479E-433D-A16E-677E280C3C40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1E7BCF-0510-4E7B-B7DE-BB57C64174A4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2BFE62-77D8-4DB1-8A64-CCFB8B857A78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4663F5-7C1D-4B5C-9372-953557186E9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C7D824-DA70-4B02-AC42-D5B86377226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4C3DD1-D226-4659-BF46-814958BB1F4E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D46E303-22B7-4B6C-A709-35D85DC77B3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18ECD7-DB12-4BF6-8C4D-3E94A41B776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D369F0-50B0-42CF-A77F-134A8F551BF9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CB3740-FCE4-453F-BC62-D9E41315F2A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C809A6-E8AB-40E4-B84B-3483A68B605A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3DAD2AF-7128-4727-9217-1FF0D55F82A3}"/>
              </a:ext>
            </a:extLst>
          </p:cNvPr>
          <p:cNvSpPr txBox="1"/>
          <p:nvPr/>
        </p:nvSpPr>
        <p:spPr>
          <a:xfrm>
            <a:off x="561836" y="1082494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sequence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E06859-0483-468C-A76A-47530C676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76" y="99101"/>
            <a:ext cx="6382919" cy="67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950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448D24-F017-4AD0-84BA-9C3AA029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02" y="0"/>
            <a:ext cx="10309613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35F6FA1-0FBE-454D-B33A-946DC7A8F960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8373436-CB17-44F0-AA9E-365D4D53A776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929FC6-35DE-47F1-9731-6729A36A100B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88B5EA-5299-4336-8A5C-86EA4A5E07DE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CC1E7F-0356-42E7-BAEC-A9B873381CA2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6500D-DD32-4CB4-83A2-EC6363EB3DA6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A62185-BB02-41A7-BECF-E5BBF209D72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6F156F-FBA6-4A26-98E7-8E0E53844FAB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1033B0-593A-4C8F-8924-E490945751A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6031E8-A21E-4721-A1CF-9FDFD2BEA8E2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F0A1A21-CC81-489A-A91A-D7C15408677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59DCBD-4B1A-4F02-84E8-BCAD69FAC43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06C05C-21F0-49FB-A0E3-9A141468A73A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8F2670-5AA9-49DF-9C97-3D924C6C2C8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A791D5-3214-46E0-A789-1EE609C2B06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B366760-6AD4-4797-99D7-E636FAA65A96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5E9282A-C782-484C-89B1-3BC2EAB8C1C5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7730B3-28CE-4421-BB89-42E4D8537B2F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3249BD-14D1-44BB-B7F3-CE07540500D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F839D-095B-43AB-8E6F-5CA79573E892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25BB59-479E-433D-A16E-677E280C3C40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1E7BCF-0510-4E7B-B7DE-BB57C64174A4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2BFE62-77D8-4DB1-8A64-CCFB8B857A78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4663F5-7C1D-4B5C-9372-953557186E9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C7D824-DA70-4B02-AC42-D5B86377226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4C3DD1-D226-4659-BF46-814958BB1F4E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D46E303-22B7-4B6C-A709-35D85DC77B3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18ECD7-DB12-4BF6-8C4D-3E94A41B776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D369F0-50B0-42CF-A77F-134A8F551BF9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CB3740-FCE4-453F-BC62-D9E41315F2AE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C809A6-E8AB-40E4-B84B-3483A68B605A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3DAD2AF-7128-4727-9217-1FF0D55F82A3}"/>
              </a:ext>
            </a:extLst>
          </p:cNvPr>
          <p:cNvSpPr txBox="1"/>
          <p:nvPr/>
        </p:nvSpPr>
        <p:spPr>
          <a:xfrm>
            <a:off x="561836" y="1082494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database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B6078D-A9AE-4712-979F-5F5B181B0738}"/>
              </a:ext>
            </a:extLst>
          </p:cNvPr>
          <p:cNvSpPr/>
          <p:nvPr/>
        </p:nvSpPr>
        <p:spPr>
          <a:xfrm>
            <a:off x="5025398" y="-1894"/>
            <a:ext cx="2497066" cy="1587108"/>
          </a:xfrm>
          <a:prstGeom prst="ellipse">
            <a:avLst/>
          </a:prstGeom>
          <a:noFill/>
          <a:ln>
            <a:solidFill>
              <a:srgbClr val="FE4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EDA07E6-6EA2-4FD9-8D64-5AAAAEA13746}"/>
              </a:ext>
            </a:extLst>
          </p:cNvPr>
          <p:cNvSpPr/>
          <p:nvPr/>
        </p:nvSpPr>
        <p:spPr>
          <a:xfrm>
            <a:off x="8298950" y="1909538"/>
            <a:ext cx="2497066" cy="1587108"/>
          </a:xfrm>
          <a:prstGeom prst="ellipse">
            <a:avLst/>
          </a:prstGeom>
          <a:noFill/>
          <a:ln>
            <a:solidFill>
              <a:srgbClr val="FE4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1A14734-C2A5-4A13-A7A9-B25A735B5566}"/>
              </a:ext>
            </a:extLst>
          </p:cNvPr>
          <p:cNvSpPr/>
          <p:nvPr/>
        </p:nvSpPr>
        <p:spPr>
          <a:xfrm>
            <a:off x="1527286" y="0"/>
            <a:ext cx="2427510" cy="1082494"/>
          </a:xfrm>
          <a:prstGeom prst="ellipse">
            <a:avLst/>
          </a:prstGeom>
          <a:noFill/>
          <a:ln>
            <a:solidFill>
              <a:srgbClr val="FE4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9B38C9-CABD-4D89-B658-7F958018BCC5}"/>
              </a:ext>
            </a:extLst>
          </p:cNvPr>
          <p:cNvSpPr/>
          <p:nvPr/>
        </p:nvSpPr>
        <p:spPr>
          <a:xfrm>
            <a:off x="8298950" y="4256114"/>
            <a:ext cx="2497066" cy="2027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53BDD2A-2269-407C-AB09-7D43189BEB6F}"/>
              </a:ext>
            </a:extLst>
          </p:cNvPr>
          <p:cNvSpPr/>
          <p:nvPr/>
        </p:nvSpPr>
        <p:spPr>
          <a:xfrm>
            <a:off x="5266583" y="4262310"/>
            <a:ext cx="2255881" cy="1965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322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0C29E7-2CC4-47B0-84E3-23D08EB3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3227274" y="2828835"/>
            <a:ext cx="5737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03. </a:t>
            </a:r>
            <a:r>
              <a:rPr lang="ko-KR" altLang="en-US" sz="7200" b="1" dirty="0">
                <a:solidFill>
                  <a:schemeClr val="bg1"/>
                </a:solidFill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3223608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872EDA-720E-4896-AAF2-CBB109FB31AB}"/>
              </a:ext>
            </a:extLst>
          </p:cNvPr>
          <p:cNvGrpSpPr/>
          <p:nvPr/>
        </p:nvGrpSpPr>
        <p:grpSpPr>
          <a:xfrm>
            <a:off x="729205" y="499558"/>
            <a:ext cx="11250592" cy="5958493"/>
            <a:chOff x="729205" y="499558"/>
            <a:chExt cx="11250592" cy="59584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0387E5-0F9B-4F14-8A2E-12AB89322412}"/>
                </a:ext>
              </a:extLst>
            </p:cNvPr>
            <p:cNvSpPr/>
            <p:nvPr/>
          </p:nvSpPr>
          <p:spPr>
            <a:xfrm>
              <a:off x="729205" y="499558"/>
              <a:ext cx="11250592" cy="5958493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F588995-ABA5-4A93-822B-A4E2C435D16D}"/>
                </a:ext>
              </a:extLst>
            </p:cNvPr>
            <p:cNvCxnSpPr/>
            <p:nvPr/>
          </p:nvCxnSpPr>
          <p:spPr>
            <a:xfrm flipH="1" flipV="1">
              <a:off x="1995939" y="927898"/>
              <a:ext cx="1395415" cy="12443"/>
            </a:xfrm>
            <a:prstGeom prst="line">
              <a:avLst/>
            </a:prstGeom>
            <a:solidFill>
              <a:srgbClr val="CC000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B28CB2-AB54-46F7-8DAA-9C97082AA68F}"/>
              </a:ext>
            </a:extLst>
          </p:cNvPr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F8D593-D4CC-487B-BB01-A1774B0773FC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85EAB5-712C-43BA-B87C-BEF7F9F9DA79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834212-DFE8-4B09-B141-07114D41CCB6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080E9A-E3D9-4E78-876E-9D935862A839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94BF6B-3D7B-4CCA-A1F9-E30C787FBD0A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B3986FA-1279-4F0A-B894-4880598EB2E3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52EF2D-D096-4549-8ABB-B75AB260590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4E15F69-BBBC-48F2-B0E1-7CAD23897C0E}"/>
              </a:ext>
            </a:extLst>
          </p:cNvPr>
          <p:cNvGrpSpPr/>
          <p:nvPr/>
        </p:nvGrpSpPr>
        <p:grpSpPr>
          <a:xfrm>
            <a:off x="-570" y="245642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415928D-EADE-4534-BD2C-85C281A620B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7CC88D-4220-43BC-B0E8-69491C3472C8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834A07-7031-449B-9B0F-71A33F7873B0}"/>
              </a:ext>
            </a:extLst>
          </p:cNvPr>
          <p:cNvGrpSpPr/>
          <p:nvPr/>
        </p:nvGrpSpPr>
        <p:grpSpPr>
          <a:xfrm>
            <a:off x="0" y="1980483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814C6E0-7690-4520-96AE-F208778748A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275838-6464-4729-895C-48B10FE6820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911205C-A656-4D19-9212-37471981DBE7}"/>
              </a:ext>
            </a:extLst>
          </p:cNvPr>
          <p:cNvGrpSpPr/>
          <p:nvPr/>
        </p:nvGrpSpPr>
        <p:grpSpPr>
          <a:xfrm>
            <a:off x="-570" y="1538555"/>
            <a:ext cx="1857698" cy="482400"/>
            <a:chOff x="0" y="1046280"/>
            <a:chExt cx="1857698" cy="482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E549DB0-2400-4E41-9A08-C00756DCC4E3}"/>
                </a:ext>
              </a:extLst>
            </p:cNvPr>
            <p:cNvSpPr/>
            <p:nvPr/>
          </p:nvSpPr>
          <p:spPr>
            <a:xfrm>
              <a:off x="0" y="1046280"/>
              <a:ext cx="1857698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AE313C-9197-4CAA-B0DA-97483756CB6D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D2058F-9AF1-4A1F-A24D-C9FACCEC984B}"/>
                </a:ext>
              </a:extLst>
            </p:cNvPr>
            <p:cNvSpPr txBox="1"/>
            <p:nvPr/>
          </p:nvSpPr>
          <p:spPr>
            <a:xfrm>
              <a:off x="561836" y="1082494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개발일정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3A378AD-FE11-4C74-AFA2-DA485D08A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9"/>
          <a:stretch/>
        </p:blipFill>
        <p:spPr>
          <a:xfrm>
            <a:off x="2693646" y="1292141"/>
            <a:ext cx="7563803" cy="456981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56D9AAE-C762-4DB5-9609-EAC0173E9AB4}"/>
              </a:ext>
            </a:extLst>
          </p:cNvPr>
          <p:cNvCxnSpPr/>
          <p:nvPr/>
        </p:nvCxnSpPr>
        <p:spPr>
          <a:xfrm>
            <a:off x="9065342" y="1944101"/>
            <a:ext cx="0" cy="3862958"/>
          </a:xfrm>
          <a:prstGeom prst="straightConnector1">
            <a:avLst/>
          </a:prstGeom>
          <a:ln w="793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94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872EDA-720E-4896-AAF2-CBB109FB31AB}"/>
              </a:ext>
            </a:extLst>
          </p:cNvPr>
          <p:cNvGrpSpPr/>
          <p:nvPr/>
        </p:nvGrpSpPr>
        <p:grpSpPr>
          <a:xfrm>
            <a:off x="729205" y="499558"/>
            <a:ext cx="11250592" cy="5958493"/>
            <a:chOff x="729205" y="499558"/>
            <a:chExt cx="11250592" cy="59584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0387E5-0F9B-4F14-8A2E-12AB89322412}"/>
                </a:ext>
              </a:extLst>
            </p:cNvPr>
            <p:cNvSpPr/>
            <p:nvPr/>
          </p:nvSpPr>
          <p:spPr>
            <a:xfrm>
              <a:off x="729205" y="499558"/>
              <a:ext cx="11250592" cy="5958493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F588995-ABA5-4A93-822B-A4E2C435D16D}"/>
                </a:ext>
              </a:extLst>
            </p:cNvPr>
            <p:cNvCxnSpPr/>
            <p:nvPr/>
          </p:nvCxnSpPr>
          <p:spPr>
            <a:xfrm flipH="1" flipV="1">
              <a:off x="1995939" y="927898"/>
              <a:ext cx="1395415" cy="12443"/>
            </a:xfrm>
            <a:prstGeom prst="line">
              <a:avLst/>
            </a:prstGeom>
            <a:solidFill>
              <a:srgbClr val="CC000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B28CB2-AB54-46F7-8DAA-9C97082AA68F}"/>
              </a:ext>
            </a:extLst>
          </p:cNvPr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F8D593-D4CC-487B-BB01-A1774B0773FC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85EAB5-712C-43BA-B87C-BEF7F9F9DA79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834212-DFE8-4B09-B141-07114D41CCB6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080E9A-E3D9-4E78-876E-9D935862A839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94BF6B-3D7B-4CCA-A1F9-E30C787FBD0A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B3986FA-1279-4F0A-B894-4880598EB2E3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52EF2D-D096-4549-8ABB-B75AB260590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4E15F69-BBBC-48F2-B0E1-7CAD23897C0E}"/>
              </a:ext>
            </a:extLst>
          </p:cNvPr>
          <p:cNvGrpSpPr/>
          <p:nvPr/>
        </p:nvGrpSpPr>
        <p:grpSpPr>
          <a:xfrm>
            <a:off x="-570" y="245642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415928D-EADE-4534-BD2C-85C281A620B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7CC88D-4220-43BC-B0E8-69491C3472C8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834A07-7031-449B-9B0F-71A33F7873B0}"/>
              </a:ext>
            </a:extLst>
          </p:cNvPr>
          <p:cNvGrpSpPr/>
          <p:nvPr/>
        </p:nvGrpSpPr>
        <p:grpSpPr>
          <a:xfrm>
            <a:off x="0" y="1980483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814C6E0-7690-4520-96AE-F208778748A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275838-6464-4729-895C-48B10FE6820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911205C-A656-4D19-9212-37471981DBE7}"/>
              </a:ext>
            </a:extLst>
          </p:cNvPr>
          <p:cNvGrpSpPr/>
          <p:nvPr/>
        </p:nvGrpSpPr>
        <p:grpSpPr>
          <a:xfrm>
            <a:off x="-570" y="1538555"/>
            <a:ext cx="1857698" cy="482400"/>
            <a:chOff x="0" y="1046280"/>
            <a:chExt cx="1857698" cy="482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E549DB0-2400-4E41-9A08-C00756DCC4E3}"/>
                </a:ext>
              </a:extLst>
            </p:cNvPr>
            <p:cNvSpPr/>
            <p:nvPr/>
          </p:nvSpPr>
          <p:spPr>
            <a:xfrm>
              <a:off x="0" y="1046280"/>
              <a:ext cx="1857698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AE313C-9197-4CAA-B0DA-97483756CB6D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D2058F-9AF1-4A1F-A24D-C9FACCEC984B}"/>
                </a:ext>
              </a:extLst>
            </p:cNvPr>
            <p:cNvSpPr txBox="1"/>
            <p:nvPr/>
          </p:nvSpPr>
          <p:spPr>
            <a:xfrm>
              <a:off x="561836" y="1082494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개발일정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9979827-07DC-4862-AB46-1427701C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67" y="1296458"/>
            <a:ext cx="4016201" cy="436469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BB3B4F6-7781-4C68-B0EE-899142219224}"/>
              </a:ext>
            </a:extLst>
          </p:cNvPr>
          <p:cNvSpPr/>
          <p:nvPr/>
        </p:nvSpPr>
        <p:spPr>
          <a:xfrm>
            <a:off x="5608948" y="2938821"/>
            <a:ext cx="432320" cy="388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5B2EA6-2BA3-4A3A-B729-7E13F835719E}"/>
              </a:ext>
            </a:extLst>
          </p:cNvPr>
          <p:cNvCxnSpPr>
            <a:stCxn id="6" idx="6"/>
          </p:cNvCxnSpPr>
          <p:nvPr/>
        </p:nvCxnSpPr>
        <p:spPr>
          <a:xfrm flipV="1">
            <a:off x="6041268" y="855406"/>
            <a:ext cx="1107392" cy="2277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393F6F6-86B3-4915-B453-7D15CBE8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196" y="200445"/>
            <a:ext cx="4065135" cy="33747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7BE09A-F3EE-48D2-9307-FF0FF3DF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937" y="3697427"/>
            <a:ext cx="3011574" cy="31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8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0C29E7-2CC4-47B0-84E3-23D08EB3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1545723" y="2828835"/>
            <a:ext cx="9100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04. API</a:t>
            </a:r>
            <a:r>
              <a:rPr lang="ko-KR" altLang="en-US" sz="7200" b="1" dirty="0">
                <a:solidFill>
                  <a:schemeClr val="bg1"/>
                </a:solidFill>
              </a:rPr>
              <a:t>목록 및 결과물</a:t>
            </a:r>
          </a:p>
        </p:txBody>
      </p:sp>
    </p:spTree>
    <p:extLst>
      <p:ext uri="{BB962C8B-B14F-4D97-AF65-F5344CB8AC3E}">
        <p14:creationId xmlns:p14="http://schemas.microsoft.com/office/powerpoint/2010/main" val="7191970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130452"/>
            <a:ext cx="12192000" cy="1886644"/>
          </a:xfrm>
          <a:prstGeom prst="rect">
            <a:avLst/>
          </a:prstGeom>
          <a:gradFill flip="none" rotWithShape="1">
            <a:gsLst>
              <a:gs pos="0">
                <a:srgbClr val="F6F8F7">
                  <a:alpha val="0"/>
                </a:srgbClr>
              </a:gs>
              <a:gs pos="100000">
                <a:srgbClr val="F6F8F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714C68-1335-4C62-9649-86D12200D1BA}"/>
              </a:ext>
            </a:extLst>
          </p:cNvPr>
          <p:cNvSpPr txBox="1"/>
          <p:nvPr/>
        </p:nvSpPr>
        <p:spPr>
          <a:xfrm>
            <a:off x="10998601" y="324433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4F40B-E87F-4D3D-B0AC-2EF06B5C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37" y="1"/>
            <a:ext cx="5856140" cy="693278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E91CB7-4DBF-41C5-A781-1E6C0905F48E}"/>
              </a:ext>
            </a:extLst>
          </p:cNvPr>
          <p:cNvGrpSpPr/>
          <p:nvPr/>
        </p:nvGrpSpPr>
        <p:grpSpPr>
          <a:xfrm>
            <a:off x="893381" y="473525"/>
            <a:ext cx="998621" cy="6543348"/>
            <a:chOff x="1712091" y="314429"/>
            <a:chExt cx="998621" cy="654334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9DE2F06-8D21-43E3-9E5B-C486FAE849C2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2211402" y="1313050"/>
              <a:ext cx="0" cy="5544727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0D6B98E-8C55-4782-A9AA-0861E490E964}"/>
                </a:ext>
              </a:extLst>
            </p:cNvPr>
            <p:cNvSpPr/>
            <p:nvPr/>
          </p:nvSpPr>
          <p:spPr>
            <a:xfrm>
              <a:off x="1712091" y="314429"/>
              <a:ext cx="998621" cy="998621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5498B1-556C-4370-B6E9-BDC67FC143DB}"/>
              </a:ext>
            </a:extLst>
          </p:cNvPr>
          <p:cNvGrpSpPr/>
          <p:nvPr/>
        </p:nvGrpSpPr>
        <p:grpSpPr>
          <a:xfrm>
            <a:off x="0" y="0"/>
            <a:ext cx="2569922" cy="7437120"/>
            <a:chOff x="0" y="0"/>
            <a:chExt cx="2569922" cy="743712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8470719-8899-497B-9989-2B06610CDAA3}"/>
                </a:ext>
              </a:extLst>
            </p:cNvPr>
            <p:cNvSpPr/>
            <p:nvPr/>
          </p:nvSpPr>
          <p:spPr>
            <a:xfrm>
              <a:off x="0" y="0"/>
              <a:ext cx="482600" cy="7437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53A9250-53E1-4F70-8AE7-91606571BCDF}"/>
                </a:ext>
              </a:extLst>
            </p:cNvPr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4877C0B-3A1C-451F-ABAC-EC8EC7FAA4E8}"/>
                </a:ext>
              </a:extLst>
            </p:cNvPr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D65A404-6413-46B9-8A28-5883B1B6568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DFDA5C-9848-42A4-A29A-680152A32DE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7DC8127-00D4-4A84-87D5-57853917683D}"/>
                </a:ext>
              </a:extLst>
            </p:cNvPr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  <a:solidFill>
              <a:schemeClr val="bg1">
                <a:lumMod val="50000"/>
              </a:schemeClr>
            </a:solidFill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77FA88B-5248-4369-8F29-1E14BB4B3643}"/>
                  </a:ext>
                </a:extLst>
              </p:cNvPr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8E9D9E-C717-46D2-9193-FEBDB5E34494}"/>
                  </a:ext>
                </a:extLst>
              </p:cNvPr>
              <p:cNvSpPr txBox="1"/>
              <p:nvPr/>
            </p:nvSpPr>
            <p:spPr>
              <a:xfrm>
                <a:off x="79236" y="620414"/>
                <a:ext cx="32412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1A729D9-7B4B-4E31-B045-8C2DD4A6A904}"/>
                </a:ext>
              </a:extLst>
            </p:cNvPr>
            <p:cNvGrpSpPr/>
            <p:nvPr/>
          </p:nvGrpSpPr>
          <p:grpSpPr>
            <a:xfrm>
              <a:off x="0" y="1522417"/>
              <a:ext cx="482600" cy="482400"/>
              <a:chOff x="0" y="82547"/>
              <a:chExt cx="482600" cy="482400"/>
            </a:xfrm>
            <a:solidFill>
              <a:schemeClr val="bg1">
                <a:lumMod val="50000"/>
              </a:schemeClr>
            </a:solidFill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7A4F045-E2CF-4B24-9EE9-CFFBD2F62076}"/>
                  </a:ext>
                </a:extLst>
              </p:cNvPr>
              <p:cNvSpPr/>
              <p:nvPr/>
            </p:nvSpPr>
            <p:spPr>
              <a:xfrm>
                <a:off x="0" y="82547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A2D114B-AC26-4C4B-9696-2F966781F778}"/>
                  </a:ext>
                </a:extLst>
              </p:cNvPr>
              <p:cNvSpPr txBox="1"/>
              <p:nvPr/>
            </p:nvSpPr>
            <p:spPr>
              <a:xfrm>
                <a:off x="79236" y="139081"/>
                <a:ext cx="32412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E303084-1607-4C11-849B-8EA1EC07A440}"/>
                </a:ext>
              </a:extLst>
            </p:cNvPr>
            <p:cNvGrpSpPr/>
            <p:nvPr/>
          </p:nvGrpSpPr>
          <p:grpSpPr>
            <a:xfrm>
              <a:off x="0" y="2480954"/>
              <a:ext cx="482600" cy="482400"/>
              <a:chOff x="0" y="563880"/>
              <a:chExt cx="482600" cy="482400"/>
            </a:xfrm>
            <a:solidFill>
              <a:schemeClr val="bg1">
                <a:lumMod val="50000"/>
              </a:schemeClr>
            </a:solidFill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2AA47CA-1362-4F46-ADAC-23A6A11B9778}"/>
                  </a:ext>
                </a:extLst>
              </p:cNvPr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9D2FCF-C512-463E-98F5-7881B75FD1B3}"/>
                  </a:ext>
                </a:extLst>
              </p:cNvPr>
              <p:cNvSpPr txBox="1"/>
              <p:nvPr/>
            </p:nvSpPr>
            <p:spPr>
              <a:xfrm>
                <a:off x="79236" y="620414"/>
                <a:ext cx="32412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472C6DC-CA3F-42C7-A2D2-7937C07DE4D9}"/>
                </a:ext>
              </a:extLst>
            </p:cNvPr>
            <p:cNvGrpSpPr/>
            <p:nvPr/>
          </p:nvGrpSpPr>
          <p:grpSpPr>
            <a:xfrm>
              <a:off x="0" y="1994758"/>
              <a:ext cx="2569922" cy="482400"/>
              <a:chOff x="0" y="2480823"/>
              <a:chExt cx="2569922" cy="4824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1923C93-CD61-488D-967A-45271628E9D8}"/>
                  </a:ext>
                </a:extLst>
              </p:cNvPr>
              <p:cNvSpPr/>
              <p:nvPr/>
            </p:nvSpPr>
            <p:spPr>
              <a:xfrm>
                <a:off x="0" y="2480823"/>
                <a:ext cx="2569922" cy="4824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   API </a:t>
                </a:r>
                <a:r>
                  <a:rPr lang="ko-KR" altLang="en-US" dirty="0"/>
                  <a:t>목록 </a:t>
                </a:r>
                <a:r>
                  <a:rPr lang="en-US" altLang="ko-KR" dirty="0"/>
                  <a:t>&amp;</a:t>
                </a:r>
                <a:r>
                  <a:rPr lang="ko-KR" altLang="en-US" dirty="0"/>
                  <a:t> 결과물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10492B-29A6-468B-AE3E-F854944873D8}"/>
                  </a:ext>
                </a:extLst>
              </p:cNvPr>
              <p:cNvSpPr txBox="1"/>
              <p:nvPr/>
            </p:nvSpPr>
            <p:spPr>
              <a:xfrm>
                <a:off x="79236" y="2509817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149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801109" y="3363373"/>
            <a:ext cx="3341000" cy="109377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STUDY HARD</a:t>
            </a:r>
            <a:endParaRPr lang="ko-KR" altLang="en-US" sz="2400" b="1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DFE5BC4-930C-408C-A2B6-5B8F9838D078}"/>
              </a:ext>
            </a:extLst>
          </p:cNvPr>
          <p:cNvCxnSpPr>
            <a:cxnSpLocks/>
          </p:cNvCxnSpPr>
          <p:nvPr/>
        </p:nvCxnSpPr>
        <p:spPr>
          <a:xfrm>
            <a:off x="1380123" y="8520"/>
            <a:ext cx="0" cy="684948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5AE8564-17ED-4095-A64C-C308E8F5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36" y="174590"/>
            <a:ext cx="5559563" cy="66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2086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801109" y="3363373"/>
            <a:ext cx="3341000" cy="109377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STUDY HARD</a:t>
            </a:r>
            <a:endParaRPr lang="ko-KR" altLang="en-US" sz="2400" b="1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2B5348-90AD-40E8-8926-B707DD3A47D0}"/>
              </a:ext>
            </a:extLst>
          </p:cNvPr>
          <p:cNvGrpSpPr/>
          <p:nvPr/>
        </p:nvGrpSpPr>
        <p:grpSpPr>
          <a:xfrm>
            <a:off x="880812" y="8520"/>
            <a:ext cx="998621" cy="6574273"/>
            <a:chOff x="1002732" y="8520"/>
            <a:chExt cx="998621" cy="6574273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DFE5BC4-930C-408C-A2B6-5B8F9838D078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1502043" y="8520"/>
              <a:ext cx="0" cy="5575652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9A1F8D3-0706-4531-BC72-FC3CF15D92D0}"/>
                </a:ext>
              </a:extLst>
            </p:cNvPr>
            <p:cNvSpPr/>
            <p:nvPr/>
          </p:nvSpPr>
          <p:spPr>
            <a:xfrm>
              <a:off x="1002732" y="5584172"/>
              <a:ext cx="998621" cy="998621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프로젝트_동영상">
            <a:hlinkClick r:id="" action="ppaction://media"/>
            <a:extLst>
              <a:ext uri="{FF2B5EF4-FFF2-40B4-BE49-F238E27FC236}">
                <a16:creationId xmlns:a16="http://schemas.microsoft.com/office/drawing/2014/main" id="{1A687DB4-EB00-49CD-8825-CA96C10BA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5246" y="354121"/>
            <a:ext cx="9644133" cy="553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45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81ADB5E-F16C-426D-B5BA-44CBBD9D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1917577"/>
            <a:ext cx="12192000" cy="335576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706B8C-FBB1-47E1-84B8-E9891D06CBFD}"/>
              </a:ext>
            </a:extLst>
          </p:cNvPr>
          <p:cNvGrpSpPr/>
          <p:nvPr/>
        </p:nvGrpSpPr>
        <p:grpSpPr>
          <a:xfrm>
            <a:off x="988745" y="2582999"/>
            <a:ext cx="1415772" cy="1585175"/>
            <a:chOff x="679964" y="2209796"/>
            <a:chExt cx="1415772" cy="1585175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0CD38DB-5BD5-4CBC-BD6C-ADD113F4A99A}"/>
                </a:ext>
              </a:extLst>
            </p:cNvPr>
            <p:cNvSpPr txBox="1"/>
            <p:nvPr/>
          </p:nvSpPr>
          <p:spPr>
            <a:xfrm>
              <a:off x="964338" y="2209796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01</a:t>
              </a:r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DFEABDD-84E6-4145-807B-EACA757B83C1}"/>
                </a:ext>
              </a:extLst>
            </p:cNvPr>
            <p:cNvSpPr txBox="1"/>
            <p:nvPr/>
          </p:nvSpPr>
          <p:spPr>
            <a:xfrm>
              <a:off x="679964" y="3079247"/>
              <a:ext cx="1415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개발환경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9307E41-7AEE-4257-8F01-94BA0251C6CA}"/>
                </a:ext>
              </a:extLst>
            </p:cNvPr>
            <p:cNvSpPr txBox="1"/>
            <p:nvPr/>
          </p:nvSpPr>
          <p:spPr>
            <a:xfrm>
              <a:off x="1031310" y="348719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5F15175-BA71-4E0A-BC7F-6FFE9A25C6CC}"/>
                </a:ext>
              </a:extLst>
            </p:cNvPr>
            <p:cNvCxnSpPr/>
            <p:nvPr/>
          </p:nvCxnSpPr>
          <p:spPr>
            <a:xfrm>
              <a:off x="964338" y="2979233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4B9A3B-E422-4627-B55C-C674F2160CED}"/>
              </a:ext>
            </a:extLst>
          </p:cNvPr>
          <p:cNvGrpSpPr/>
          <p:nvPr/>
        </p:nvGrpSpPr>
        <p:grpSpPr>
          <a:xfrm>
            <a:off x="3122812" y="2582999"/>
            <a:ext cx="1415772" cy="1633885"/>
            <a:chOff x="2913511" y="2209796"/>
            <a:chExt cx="1415772" cy="163388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6296362-4E82-4FA4-80A3-5936B0722073}"/>
                </a:ext>
              </a:extLst>
            </p:cNvPr>
            <p:cNvSpPr txBox="1"/>
            <p:nvPr/>
          </p:nvSpPr>
          <p:spPr>
            <a:xfrm>
              <a:off x="3193475" y="2209796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76D5CD52-455D-4D18-B765-789F0A4C0168}"/>
                </a:ext>
              </a:extLst>
            </p:cNvPr>
            <p:cNvCxnSpPr/>
            <p:nvPr/>
          </p:nvCxnSpPr>
          <p:spPr>
            <a:xfrm>
              <a:off x="3222849" y="2979237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B842BEE-8654-4C3A-B160-B6FFF9E21BA7}"/>
                </a:ext>
              </a:extLst>
            </p:cNvPr>
            <p:cNvSpPr txBox="1"/>
            <p:nvPr/>
          </p:nvSpPr>
          <p:spPr>
            <a:xfrm>
              <a:off x="2913511" y="306971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설계과정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CC70A0-730A-4FB8-A736-188AF6235424}"/>
                </a:ext>
              </a:extLst>
            </p:cNvPr>
            <p:cNvSpPr txBox="1"/>
            <p:nvPr/>
          </p:nvSpPr>
          <p:spPr>
            <a:xfrm>
              <a:off x="2944675" y="353590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7D3363-E447-4F82-A909-AEDC1F1FBF3A}"/>
              </a:ext>
            </a:extLst>
          </p:cNvPr>
          <p:cNvGrpSpPr/>
          <p:nvPr/>
        </p:nvGrpSpPr>
        <p:grpSpPr>
          <a:xfrm>
            <a:off x="9103032" y="2582999"/>
            <a:ext cx="1776448" cy="1690919"/>
            <a:chOff x="5494223" y="2209798"/>
            <a:chExt cx="1776448" cy="169091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814A79C-B887-4142-B36E-28F8993F63F6}"/>
                </a:ext>
              </a:extLst>
            </p:cNvPr>
            <p:cNvSpPr txBox="1"/>
            <p:nvPr/>
          </p:nvSpPr>
          <p:spPr>
            <a:xfrm>
              <a:off x="5819993" y="2209798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05</a:t>
              </a:r>
              <a:endParaRPr lang="ko-KR" altLang="en-US" dirty="0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34AB0365-2A4D-4C70-881C-FEC4C4D11590}"/>
                </a:ext>
              </a:extLst>
            </p:cNvPr>
            <p:cNvCxnSpPr/>
            <p:nvPr/>
          </p:nvCxnSpPr>
          <p:spPr>
            <a:xfrm>
              <a:off x="5895333" y="2979237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FCE01EA-C4FF-411F-91F3-6E66E5282831}"/>
                </a:ext>
              </a:extLst>
            </p:cNvPr>
            <p:cNvSpPr txBox="1"/>
            <p:nvPr/>
          </p:nvSpPr>
          <p:spPr>
            <a:xfrm>
              <a:off x="5494223" y="3069720"/>
              <a:ext cx="17764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개선사항 </a:t>
              </a:r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&amp;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      </a:t>
              </a:r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결론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C45EC6-CCBC-4268-B08A-C03D12D1F285}"/>
              </a:ext>
            </a:extLst>
          </p:cNvPr>
          <p:cNvGrpSpPr/>
          <p:nvPr/>
        </p:nvGrpSpPr>
        <p:grpSpPr>
          <a:xfrm>
            <a:off x="6928754" y="2582999"/>
            <a:ext cx="1653017" cy="2096507"/>
            <a:chOff x="7440613" y="2209797"/>
            <a:chExt cx="1653017" cy="209650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3FDE61B-2B2E-4BBA-A006-7CD9144757DD}"/>
                </a:ext>
              </a:extLst>
            </p:cNvPr>
            <p:cNvCxnSpPr/>
            <p:nvPr/>
          </p:nvCxnSpPr>
          <p:spPr>
            <a:xfrm>
              <a:off x="7901281" y="2979234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AF271CC-8C9F-4575-9B01-536D87919824}"/>
                </a:ext>
              </a:extLst>
            </p:cNvPr>
            <p:cNvSpPr txBox="1"/>
            <p:nvPr/>
          </p:nvSpPr>
          <p:spPr>
            <a:xfrm>
              <a:off x="7862809" y="2209797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01FD8C9-365F-4AB8-84C6-F92635E7BFBB}"/>
                </a:ext>
              </a:extLst>
            </p:cNvPr>
            <p:cNvSpPr txBox="1"/>
            <p:nvPr/>
          </p:nvSpPr>
          <p:spPr>
            <a:xfrm>
              <a:off x="7440613" y="3066522"/>
              <a:ext cx="1653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Api</a:t>
              </a:r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목록 </a:t>
              </a:r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&amp;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    </a:t>
              </a:r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결과물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6AA7108-236F-406B-952C-8C21CBE18681}"/>
                </a:ext>
              </a:extLst>
            </p:cNvPr>
            <p:cNvSpPr txBox="1"/>
            <p:nvPr/>
          </p:nvSpPr>
          <p:spPr>
            <a:xfrm>
              <a:off x="7755289" y="3998527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B10CCE-67ED-47EE-A779-07091C1296E2}"/>
              </a:ext>
            </a:extLst>
          </p:cNvPr>
          <p:cNvGrpSpPr/>
          <p:nvPr/>
        </p:nvGrpSpPr>
        <p:grpSpPr>
          <a:xfrm>
            <a:off x="5010885" y="2582999"/>
            <a:ext cx="1633781" cy="2096507"/>
            <a:chOff x="7507410" y="2209797"/>
            <a:chExt cx="1633781" cy="209650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7242F8B-E600-4874-BF1C-C5F1DE28E028}"/>
                </a:ext>
              </a:extLst>
            </p:cNvPr>
            <p:cNvCxnSpPr/>
            <p:nvPr/>
          </p:nvCxnSpPr>
          <p:spPr>
            <a:xfrm>
              <a:off x="7901281" y="2979234"/>
              <a:ext cx="7681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4015A5-FA42-4521-9B6A-CBE797C29C56}"/>
                </a:ext>
              </a:extLst>
            </p:cNvPr>
            <p:cNvSpPr txBox="1"/>
            <p:nvPr/>
          </p:nvSpPr>
          <p:spPr>
            <a:xfrm>
              <a:off x="7862809" y="2209797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40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defRPr>
              </a:lvl1pPr>
            </a:lstStyle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AC317A-9E30-40DB-BE87-F8A0B909D3EC}"/>
                </a:ext>
              </a:extLst>
            </p:cNvPr>
            <p:cNvSpPr txBox="1"/>
            <p:nvPr/>
          </p:nvSpPr>
          <p:spPr>
            <a:xfrm>
              <a:off x="7507410" y="3066522"/>
              <a:ext cx="1633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개발 일정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0FD014-3BBA-434A-9267-6E764B400FCF}"/>
                </a:ext>
              </a:extLst>
            </p:cNvPr>
            <p:cNvSpPr txBox="1"/>
            <p:nvPr/>
          </p:nvSpPr>
          <p:spPr>
            <a:xfrm>
              <a:off x="7755289" y="3998527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73411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3193D0-8F55-4328-8CE2-2B33A4B5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1640297" y="2828835"/>
            <a:ext cx="8911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05. </a:t>
            </a:r>
            <a:r>
              <a:rPr lang="ko-KR" altLang="en-US" sz="7200" b="1" dirty="0">
                <a:solidFill>
                  <a:schemeClr val="bg1"/>
                </a:solidFill>
              </a:rPr>
              <a:t>개선 사항 및 결론</a:t>
            </a:r>
          </a:p>
        </p:txBody>
      </p:sp>
    </p:spTree>
    <p:extLst>
      <p:ext uri="{BB962C8B-B14F-4D97-AF65-F5344CB8AC3E}">
        <p14:creationId xmlns:p14="http://schemas.microsoft.com/office/powerpoint/2010/main" val="16038488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152256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1980483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387E5-0F9B-4F14-8A2E-12AB89322412}"/>
              </a:ext>
            </a:extLst>
          </p:cNvPr>
          <p:cNvSpPr/>
          <p:nvPr/>
        </p:nvSpPr>
        <p:spPr>
          <a:xfrm>
            <a:off x="729205" y="499558"/>
            <a:ext cx="11250592" cy="5958493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B3B1FE-5EE1-446B-988E-863C81AEB181}"/>
              </a:ext>
            </a:extLst>
          </p:cNvPr>
          <p:cNvGrpSpPr/>
          <p:nvPr/>
        </p:nvGrpSpPr>
        <p:grpSpPr>
          <a:xfrm>
            <a:off x="-3139" y="2453872"/>
            <a:ext cx="2447290" cy="482400"/>
            <a:chOff x="0" y="1046280"/>
            <a:chExt cx="2447290" cy="4824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7A25D18-0F1E-4239-9314-B51E3E43678A}"/>
                </a:ext>
              </a:extLst>
            </p:cNvPr>
            <p:cNvSpPr/>
            <p:nvPr/>
          </p:nvSpPr>
          <p:spPr>
            <a:xfrm>
              <a:off x="0" y="1046280"/>
              <a:ext cx="2447290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FEE18A-A8B6-4479-BA5D-025BB9B51890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719D75-42AB-4F07-AA7A-8863F0051CAA}"/>
                </a:ext>
              </a:extLst>
            </p:cNvPr>
            <p:cNvSpPr txBox="1"/>
            <p:nvPr/>
          </p:nvSpPr>
          <p:spPr>
            <a:xfrm>
              <a:off x="481585" y="1102344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고민 및 개선사항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FFE51D-22C1-4497-A1CA-DF555628597D}"/>
              </a:ext>
            </a:extLst>
          </p:cNvPr>
          <p:cNvGrpSpPr/>
          <p:nvPr/>
        </p:nvGrpSpPr>
        <p:grpSpPr>
          <a:xfrm>
            <a:off x="2842344" y="1082297"/>
            <a:ext cx="7490634" cy="4843340"/>
            <a:chOff x="2104303" y="1057040"/>
            <a:chExt cx="7490634" cy="484334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7807776-3FD0-4355-BA27-9BF447332598}"/>
                </a:ext>
              </a:extLst>
            </p:cNvPr>
            <p:cNvGrpSpPr/>
            <p:nvPr/>
          </p:nvGrpSpPr>
          <p:grpSpPr>
            <a:xfrm>
              <a:off x="2104303" y="1057040"/>
              <a:ext cx="7490634" cy="1379906"/>
              <a:chOff x="8784762" y="2203120"/>
              <a:chExt cx="7390427" cy="1379906"/>
            </a:xfrm>
            <a:solidFill>
              <a:srgbClr val="CC0000"/>
            </a:solidFill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BF588995-ABA5-4A93-822B-A4E2C435D16D}"/>
                  </a:ext>
                </a:extLst>
              </p:cNvPr>
              <p:cNvCxnSpPr/>
              <p:nvPr/>
            </p:nvCxnSpPr>
            <p:spPr>
              <a:xfrm flipH="1" flipV="1">
                <a:off x="8784762" y="2203120"/>
                <a:ext cx="1395415" cy="12443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D3A4FC-7AE9-4242-ADBB-708E572C4F2B}"/>
                  </a:ext>
                </a:extLst>
              </p:cNvPr>
              <p:cNvSpPr txBox="1"/>
              <p:nvPr/>
            </p:nvSpPr>
            <p:spPr>
              <a:xfrm>
                <a:off x="9175077" y="2382697"/>
                <a:ext cx="7000112" cy="120032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보안</a:t>
                </a:r>
                <a:r>
                  <a:rPr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(Spring Security)</a:t>
                </a:r>
                <a:r>
                  <a:rPr lang="ko-KR" altLang="en-US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</a:t>
                </a:r>
                <a:r>
                  <a:rPr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- Frontend</a:t>
                </a:r>
              </a:p>
              <a:p>
                <a:r>
                  <a:rPr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&amp; </a:t>
                </a:r>
                <a:r>
                  <a:rPr lang="ko-KR" altLang="en-US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인증</a:t>
                </a:r>
                <a:r>
                  <a:rPr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(Oauth2)</a:t>
                </a:r>
                <a:r>
                  <a:rPr lang="ko-KR" altLang="en-US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적용</a:t>
                </a:r>
                <a:r>
                  <a:rPr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   - Backend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998575-E3DF-4BB7-ABA5-B6E34D0D9387}"/>
                </a:ext>
              </a:extLst>
            </p:cNvPr>
            <p:cNvSpPr txBox="1"/>
            <p:nvPr/>
          </p:nvSpPr>
          <p:spPr>
            <a:xfrm>
              <a:off x="2494618" y="2604080"/>
              <a:ext cx="4566315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Custom validation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적용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3053EE-760E-48A5-8ACC-D2A1CF9C60AE}"/>
                </a:ext>
              </a:extLst>
            </p:cNvPr>
            <p:cNvSpPr txBox="1"/>
            <p:nvPr/>
          </p:nvSpPr>
          <p:spPr>
            <a:xfrm>
              <a:off x="2494618" y="3481861"/>
              <a:ext cx="5908990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상품 상태 컬럼 추가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진짜 삭제 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8940913-6E65-4F89-AB11-7724A8F24D3A}"/>
                </a:ext>
              </a:extLst>
            </p:cNvPr>
            <p:cNvSpPr txBox="1"/>
            <p:nvPr/>
          </p:nvSpPr>
          <p:spPr>
            <a:xfrm>
              <a:off x="2494618" y="4359642"/>
              <a:ext cx="6832320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개인정보 암호화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(DB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암호화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함수 사용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032CDC-303C-4400-A026-67D1B70BE1F6}"/>
                </a:ext>
              </a:extLst>
            </p:cNvPr>
            <p:cNvSpPr txBox="1"/>
            <p:nvPr/>
          </p:nvSpPr>
          <p:spPr>
            <a:xfrm>
              <a:off x="2494618" y="5254049"/>
              <a:ext cx="4336444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복잡한 상품 등록 한번에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4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872EDA-720E-4896-AAF2-CBB109FB31AB}"/>
              </a:ext>
            </a:extLst>
          </p:cNvPr>
          <p:cNvGrpSpPr/>
          <p:nvPr/>
        </p:nvGrpSpPr>
        <p:grpSpPr>
          <a:xfrm>
            <a:off x="729205" y="499558"/>
            <a:ext cx="11250592" cy="5958493"/>
            <a:chOff x="729205" y="499558"/>
            <a:chExt cx="11250592" cy="59584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0387E5-0F9B-4F14-8A2E-12AB89322412}"/>
                </a:ext>
              </a:extLst>
            </p:cNvPr>
            <p:cNvSpPr/>
            <p:nvPr/>
          </p:nvSpPr>
          <p:spPr>
            <a:xfrm>
              <a:off x="729205" y="499558"/>
              <a:ext cx="11250592" cy="5958493"/>
            </a:xfrm>
            <a:prstGeom prst="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F588995-ABA5-4A93-822B-A4E2C435D16D}"/>
                </a:ext>
              </a:extLst>
            </p:cNvPr>
            <p:cNvCxnSpPr/>
            <p:nvPr/>
          </p:nvCxnSpPr>
          <p:spPr>
            <a:xfrm flipH="1" flipV="1">
              <a:off x="1995939" y="927898"/>
              <a:ext cx="1395415" cy="12443"/>
            </a:xfrm>
            <a:prstGeom prst="line">
              <a:avLst/>
            </a:prstGeom>
            <a:solidFill>
              <a:srgbClr val="CC000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773CBB-4580-4929-A8A7-5FF867157910}"/>
              </a:ext>
            </a:extLst>
          </p:cNvPr>
          <p:cNvGrpSpPr/>
          <p:nvPr/>
        </p:nvGrpSpPr>
        <p:grpSpPr>
          <a:xfrm>
            <a:off x="2980340" y="1579100"/>
            <a:ext cx="6748322" cy="4062128"/>
            <a:chOff x="2532558" y="1687914"/>
            <a:chExt cx="6748322" cy="40621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C0DE02-EAED-4872-9258-AD3A11158E5F}"/>
                </a:ext>
              </a:extLst>
            </p:cNvPr>
            <p:cNvSpPr txBox="1"/>
            <p:nvPr/>
          </p:nvSpPr>
          <p:spPr>
            <a:xfrm>
              <a:off x="2532558" y="1687914"/>
              <a:ext cx="5049780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카테고리 테이블 확장성 고려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D1427B-5065-4E17-A886-BD5BD63ECAA4}"/>
                </a:ext>
              </a:extLst>
            </p:cNvPr>
            <p:cNvSpPr txBox="1"/>
            <p:nvPr/>
          </p:nvSpPr>
          <p:spPr>
            <a:xfrm>
              <a:off x="2532558" y="2624950"/>
              <a:ext cx="6748322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Database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예외 처리 및 트랜잭션 처리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DD86F2A-C290-4CC2-B24A-92768608F6C1}"/>
                </a:ext>
              </a:extLst>
            </p:cNvPr>
            <p:cNvSpPr txBox="1"/>
            <p:nvPr/>
          </p:nvSpPr>
          <p:spPr>
            <a:xfrm>
              <a:off x="2532558" y="3561986"/>
              <a:ext cx="6091732" cy="6463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이미지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파일 </a:t>
              </a:r>
              <a:r>
                <a:rPr lang="ko-KR" altLang="en-US" sz="3600" b="1" dirty="0" err="1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업로더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서버 분리 필요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2805B7-26EF-4800-9D54-B232D1890CAD}"/>
                </a:ext>
              </a:extLst>
            </p:cNvPr>
            <p:cNvSpPr txBox="1"/>
            <p:nvPr/>
          </p:nvSpPr>
          <p:spPr>
            <a:xfrm>
              <a:off x="2532558" y="4549713"/>
              <a:ext cx="5109027" cy="120032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정확한 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Test Case 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작성하기</a:t>
              </a:r>
              <a:endParaRPr lang="en-US" altLang="ko-KR" sz="3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많은 예외 상황 고려 </a:t>
              </a:r>
              <a:r>
                <a:rPr lang="en-US" altLang="ko-KR" sz="36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X)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B28CB2-AB54-46F7-8DAA-9C97082AA68F}"/>
              </a:ext>
            </a:extLst>
          </p:cNvPr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F8D593-D4CC-487B-BB01-A1774B0773FC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585EAB5-712C-43BA-B87C-BEF7F9F9DA79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834212-DFE8-4B09-B141-07114D41CCB6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080E9A-E3D9-4E78-876E-9D935862A839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94BF6B-3D7B-4CCA-A1F9-E30C787FBD0A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B3986FA-1279-4F0A-B894-4880598EB2E3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52EF2D-D096-4549-8ABB-B75AB260590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4E15F69-BBBC-48F2-B0E1-7CAD23897C0E}"/>
              </a:ext>
            </a:extLst>
          </p:cNvPr>
          <p:cNvGrpSpPr/>
          <p:nvPr/>
        </p:nvGrpSpPr>
        <p:grpSpPr>
          <a:xfrm>
            <a:off x="0" y="152256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415928D-EADE-4534-BD2C-85C281A620B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7CC88D-4220-43BC-B0E8-69491C3472C8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834A07-7031-449B-9B0F-71A33F7873B0}"/>
              </a:ext>
            </a:extLst>
          </p:cNvPr>
          <p:cNvGrpSpPr/>
          <p:nvPr/>
        </p:nvGrpSpPr>
        <p:grpSpPr>
          <a:xfrm>
            <a:off x="0" y="1980483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814C6E0-7690-4520-96AE-F208778748A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275838-6464-4729-895C-48B10FE6820D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911205C-A656-4D19-9212-37471981DBE7}"/>
              </a:ext>
            </a:extLst>
          </p:cNvPr>
          <p:cNvGrpSpPr/>
          <p:nvPr/>
        </p:nvGrpSpPr>
        <p:grpSpPr>
          <a:xfrm>
            <a:off x="-3139" y="2453872"/>
            <a:ext cx="1857698" cy="482400"/>
            <a:chOff x="0" y="1046280"/>
            <a:chExt cx="1857698" cy="482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E549DB0-2400-4E41-9A08-C00756DCC4E3}"/>
                </a:ext>
              </a:extLst>
            </p:cNvPr>
            <p:cNvSpPr/>
            <p:nvPr/>
          </p:nvSpPr>
          <p:spPr>
            <a:xfrm>
              <a:off x="0" y="1046280"/>
              <a:ext cx="1857698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AE313C-9197-4CAA-B0DA-97483756CB6D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D2058F-9AF1-4A1F-A24D-C9FACCEC984B}"/>
                </a:ext>
              </a:extLst>
            </p:cNvPr>
            <p:cNvSpPr txBox="1"/>
            <p:nvPr/>
          </p:nvSpPr>
          <p:spPr>
            <a:xfrm>
              <a:off x="561836" y="1082494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아쉬운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9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70"/>
          <p:cNvSpPr txBox="1"/>
          <p:nvPr/>
        </p:nvSpPr>
        <p:spPr>
          <a:xfrm>
            <a:off x="3615705" y="2687672"/>
            <a:ext cx="49605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600" dirty="0">
                <a:solidFill>
                  <a:schemeClr val="accent4">
                    <a:lumMod val="7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THANK YOU</a:t>
            </a:r>
            <a:endParaRPr lang="ko-KR" altLang="en-US" sz="6600" dirty="0">
              <a:solidFill>
                <a:schemeClr val="accent4">
                  <a:lumMod val="7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8203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470EEE-6322-4350-B70D-1921BF75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3227266" y="2828835"/>
            <a:ext cx="5737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01.</a:t>
            </a:r>
            <a:r>
              <a:rPr lang="ko-KR" altLang="en-US" sz="7200" b="1" dirty="0">
                <a:solidFill>
                  <a:schemeClr val="bg1"/>
                </a:solidFill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1398394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1538274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159480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-1" y="1050941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B3B1FE-5EE1-446B-988E-863C81AEB181}"/>
              </a:ext>
            </a:extLst>
          </p:cNvPr>
          <p:cNvGrpSpPr/>
          <p:nvPr/>
        </p:nvGrpSpPr>
        <p:grpSpPr>
          <a:xfrm>
            <a:off x="4" y="562639"/>
            <a:ext cx="1785731" cy="482400"/>
            <a:chOff x="0" y="1046280"/>
            <a:chExt cx="1785731" cy="4824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7A25D18-0F1E-4239-9314-B51E3E43678A}"/>
                </a:ext>
              </a:extLst>
            </p:cNvPr>
            <p:cNvSpPr/>
            <p:nvPr/>
          </p:nvSpPr>
          <p:spPr>
            <a:xfrm>
              <a:off x="0" y="1046280"/>
              <a:ext cx="1785731" cy="482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FEE18A-A8B6-4479-BA5D-025BB9B51890}"/>
                </a:ext>
              </a:extLst>
            </p:cNvPr>
            <p:cNvSpPr txBox="1"/>
            <p:nvPr/>
          </p:nvSpPr>
          <p:spPr>
            <a:xfrm>
              <a:off x="79236" y="1102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719D75-42AB-4F07-AA7A-8863F0051CAA}"/>
                </a:ext>
              </a:extLst>
            </p:cNvPr>
            <p:cNvSpPr txBox="1"/>
            <p:nvPr/>
          </p:nvSpPr>
          <p:spPr>
            <a:xfrm>
              <a:off x="561832" y="113677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개발환경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F40F27-D290-4CBC-9509-8CE851104C6C}"/>
              </a:ext>
            </a:extLst>
          </p:cNvPr>
          <p:cNvGrpSpPr/>
          <p:nvPr/>
        </p:nvGrpSpPr>
        <p:grpSpPr>
          <a:xfrm>
            <a:off x="676454" y="1381098"/>
            <a:ext cx="11213846" cy="4216862"/>
            <a:chOff x="794441" y="1732937"/>
            <a:chExt cx="11213846" cy="421686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2885E51-980F-4F4E-89CA-15AF9DF41370}"/>
                </a:ext>
              </a:extLst>
            </p:cNvPr>
            <p:cNvGrpSpPr/>
            <p:nvPr/>
          </p:nvGrpSpPr>
          <p:grpSpPr>
            <a:xfrm>
              <a:off x="1460677" y="1732937"/>
              <a:ext cx="10547610" cy="4216862"/>
              <a:chOff x="1205038" y="821019"/>
              <a:chExt cx="10547610" cy="421686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1BDEAB7-F2C7-416E-9C0C-1C98DE1E5D90}"/>
                  </a:ext>
                </a:extLst>
              </p:cNvPr>
              <p:cNvGrpSpPr/>
              <p:nvPr/>
            </p:nvGrpSpPr>
            <p:grpSpPr>
              <a:xfrm>
                <a:off x="1205038" y="1820118"/>
                <a:ext cx="10547610" cy="3217763"/>
                <a:chOff x="1317773" y="1271683"/>
                <a:chExt cx="10547610" cy="3217763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79F56055-992C-4B07-A31C-F23DFAEAE6BD}"/>
                    </a:ext>
                  </a:extLst>
                </p:cNvPr>
                <p:cNvGrpSpPr/>
                <p:nvPr/>
              </p:nvGrpSpPr>
              <p:grpSpPr>
                <a:xfrm>
                  <a:off x="8948557" y="2563966"/>
                  <a:ext cx="2916826" cy="1730068"/>
                  <a:chOff x="6998285" y="175076"/>
                  <a:chExt cx="2916826" cy="1730068"/>
                </a:xfrm>
              </p:grpSpPr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19225287-EBBA-41BA-9E44-DAA3515BB7EE}"/>
                      </a:ext>
                    </a:extLst>
                  </p:cNvPr>
                  <p:cNvSpPr/>
                  <p:nvPr/>
                </p:nvSpPr>
                <p:spPr>
                  <a:xfrm>
                    <a:off x="9456947" y="273192"/>
                    <a:ext cx="18473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AD240173-79C8-48A0-8A1E-8011356E869B}"/>
                      </a:ext>
                    </a:extLst>
                  </p:cNvPr>
                  <p:cNvSpPr/>
                  <p:nvPr/>
                </p:nvSpPr>
                <p:spPr>
                  <a:xfrm>
                    <a:off x="6998285" y="551381"/>
                    <a:ext cx="2916826" cy="1353763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FF8B1F6F-969E-4BC4-89EE-D357BC9164ED}"/>
                      </a:ext>
                    </a:extLst>
                  </p:cNvPr>
                  <p:cNvGrpSpPr/>
                  <p:nvPr/>
                </p:nvGrpSpPr>
                <p:grpSpPr>
                  <a:xfrm>
                    <a:off x="7372795" y="175076"/>
                    <a:ext cx="1632885" cy="461665"/>
                    <a:chOff x="8784762" y="1860495"/>
                    <a:chExt cx="4805789" cy="1162282"/>
                  </a:xfrm>
                  <a:solidFill>
                    <a:srgbClr val="CC0000"/>
                  </a:solidFill>
                </p:grpSpPr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39BE26C6-0DC4-49BF-A00F-33A211B7FFB5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8784762" y="2203120"/>
                      <a:ext cx="1395415" cy="12443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C37976DE-36CF-421D-A9CA-C314AC9CEA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52670" y="1860495"/>
                      <a:ext cx="3737881" cy="1162282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  DB</a:t>
                      </a:r>
                    </a:p>
                  </p:txBody>
                </p:sp>
              </p:grpSp>
            </p:grp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156A2FBB-289A-48F0-8A33-855F98819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397760" y="3298390"/>
                  <a:ext cx="1977128" cy="538218"/>
                </a:xfrm>
                <a:prstGeom prst="rect">
                  <a:avLst/>
                </a:prstGeom>
              </p:spPr>
            </p:pic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B46DDD78-22B8-4048-B5D9-C9EEB85141D5}"/>
                    </a:ext>
                  </a:extLst>
                </p:cNvPr>
                <p:cNvGrpSpPr/>
                <p:nvPr/>
              </p:nvGrpSpPr>
              <p:grpSpPr>
                <a:xfrm>
                  <a:off x="5149623" y="2491740"/>
                  <a:ext cx="2916825" cy="1997182"/>
                  <a:chOff x="7620343" y="4223384"/>
                  <a:chExt cx="2916825" cy="1997182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28FCE182-D771-401F-BE6A-24B279CEB561}"/>
                      </a:ext>
                    </a:extLst>
                  </p:cNvPr>
                  <p:cNvSpPr/>
                  <p:nvPr/>
                </p:nvSpPr>
                <p:spPr>
                  <a:xfrm>
                    <a:off x="7620343" y="4607483"/>
                    <a:ext cx="2916825" cy="1613083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9B598361-4761-4161-AA18-B68FA88F81D1}"/>
                      </a:ext>
                    </a:extLst>
                  </p:cNvPr>
                  <p:cNvGrpSpPr/>
                  <p:nvPr/>
                </p:nvGrpSpPr>
                <p:grpSpPr>
                  <a:xfrm>
                    <a:off x="7620343" y="4223384"/>
                    <a:ext cx="2916825" cy="461665"/>
                    <a:chOff x="7682528" y="1840873"/>
                    <a:chExt cx="8584587" cy="1162282"/>
                  </a:xfrm>
                  <a:solidFill>
                    <a:srgbClr val="CC0000"/>
                  </a:solidFill>
                </p:grpSpPr>
                <p:cxnSp>
                  <p:nvCxnSpPr>
                    <p:cNvPr id="116" name="직선 연결선 115">
                      <a:extLst>
                        <a:ext uri="{FF2B5EF4-FFF2-40B4-BE49-F238E27FC236}">
                          <a16:creationId xmlns:a16="http://schemas.microsoft.com/office/drawing/2014/main" id="{1096FBF1-9B62-4949-BD70-34F0C1F0389F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8784762" y="2203120"/>
                      <a:ext cx="1395415" cy="12443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C34B68E2-1A89-4E91-96D9-D890FC9CA3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2528" y="1840873"/>
                      <a:ext cx="8584587" cy="1162282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Backend Application</a:t>
                      </a:r>
                    </a:p>
                  </p:txBody>
                </p:sp>
              </p:grpSp>
            </p:grpSp>
            <p:pic>
              <p:nvPicPr>
                <p:cNvPr id="70" name="Picture 2" descr="ê´ë ¨ ì´ë¯¸ì§">
                  <a:extLst>
                    <a:ext uri="{FF2B5EF4-FFF2-40B4-BE49-F238E27FC236}">
                      <a16:creationId xmlns:a16="http://schemas.microsoft.com/office/drawing/2014/main" id="{916B753B-01C8-4D3C-8140-FF5C80A520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046"/>
                <a:stretch/>
              </p:blipFill>
              <p:spPr bwMode="auto">
                <a:xfrm>
                  <a:off x="5524134" y="3267815"/>
                  <a:ext cx="772376" cy="8291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8372451-AB0A-4C04-8532-E1F4C436CB2E}"/>
                    </a:ext>
                  </a:extLst>
                </p:cNvPr>
                <p:cNvSpPr/>
                <p:nvPr/>
              </p:nvSpPr>
              <p:spPr>
                <a:xfrm>
                  <a:off x="6364492" y="3357078"/>
                  <a:ext cx="163397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Spring boot</a:t>
                  </a:r>
                </a:p>
                <a:p>
                  <a:r>
                    <a:rPr lang="en-US" altLang="ko-KR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(1.5.2 version)</a:t>
                  </a:r>
                  <a:endParaRPr lang="ko-KR" altLang="en-US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94ECD805-54BB-42D5-8BEF-045A0EFAB2FF}"/>
                    </a:ext>
                  </a:extLst>
                </p:cNvPr>
                <p:cNvGrpSpPr/>
                <p:nvPr/>
              </p:nvGrpSpPr>
              <p:grpSpPr>
                <a:xfrm>
                  <a:off x="1317773" y="2473275"/>
                  <a:ext cx="3031322" cy="2016171"/>
                  <a:chOff x="1317773" y="2473275"/>
                  <a:chExt cx="3031322" cy="2016171"/>
                </a:xfrm>
              </p:grpSpPr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5CE54F02-56A4-4D28-9DF7-5F7EAD43A167}"/>
                      </a:ext>
                    </a:extLst>
                  </p:cNvPr>
                  <p:cNvGrpSpPr/>
                  <p:nvPr/>
                </p:nvGrpSpPr>
                <p:grpSpPr>
                  <a:xfrm>
                    <a:off x="1317773" y="2473275"/>
                    <a:ext cx="3031322" cy="2016171"/>
                    <a:chOff x="7576388" y="4204395"/>
                    <a:chExt cx="3031322" cy="2016171"/>
                  </a:xfrm>
                </p:grpSpPr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63788977-1CFF-447E-A8E5-7416E4275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0343" y="4607483"/>
                      <a:ext cx="2916825" cy="1613083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616EB671-F89D-4342-9D6E-7DB98DC168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76388" y="4204395"/>
                      <a:ext cx="3031322" cy="461665"/>
                      <a:chOff x="7553163" y="1793067"/>
                      <a:chExt cx="8921567" cy="1162282"/>
                    </a:xfrm>
                    <a:solidFill>
                      <a:srgbClr val="CC0000"/>
                    </a:solidFill>
                  </p:grpSpPr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017AC0BB-0E67-4B99-B778-DCD555F66EF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8784762" y="2203120"/>
                        <a:ext cx="1395415" cy="12443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chemeClr val="bg1">
                            <a:lumMod val="9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" name="TextBox 82">
                        <a:extLst>
                          <a:ext uri="{FF2B5EF4-FFF2-40B4-BE49-F238E27FC236}">
                            <a16:creationId xmlns:a16="http://schemas.microsoft.com/office/drawing/2014/main" id="{A8DBDA34-F730-4264-92EC-718D7DC034D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53163" y="1793067"/>
                        <a:ext cx="8921567" cy="1162282"/>
                      </a:xfrm>
                      <a:prstGeom prst="rect">
                        <a:avLst/>
                      </a:pr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2400" b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배달의민족 주아" panose="02020603020101020101" pitchFamily="18" charset="-127"/>
                            <a:ea typeface="배달의민족 주아" panose="02020603020101020101" pitchFamily="18" charset="-127"/>
                          </a:rPr>
                          <a:t>Frontend Application</a:t>
                        </a:r>
                      </a:p>
                    </p:txBody>
                  </p:sp>
                </p:grpSp>
              </p:grpSp>
              <p:pic>
                <p:nvPicPr>
                  <p:cNvPr id="74" name="Picture 2" descr="ê´ë ¨ ì´ë¯¸ì§">
                    <a:extLst>
                      <a:ext uri="{FF2B5EF4-FFF2-40B4-BE49-F238E27FC236}">
                        <a16:creationId xmlns:a16="http://schemas.microsoft.com/office/drawing/2014/main" id="{11238FC1-4419-48EC-81DF-3FD7C5AC44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046"/>
                  <a:stretch/>
                </p:blipFill>
                <p:spPr bwMode="auto">
                  <a:xfrm>
                    <a:off x="1634867" y="3232191"/>
                    <a:ext cx="755535" cy="8291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8968A68E-4804-4EEB-AF66-07EE191EBC8E}"/>
                      </a:ext>
                    </a:extLst>
                  </p:cNvPr>
                  <p:cNvSpPr/>
                  <p:nvPr/>
                </p:nvSpPr>
                <p:spPr>
                  <a:xfrm>
                    <a:off x="2434357" y="3160585"/>
                    <a:ext cx="1827744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Spring Java </a:t>
                    </a:r>
                  </a:p>
                  <a:p>
                    <a:r>
                      <a:rPr lang="en-US" altLang="ko-KR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Config </a:t>
                    </a:r>
                    <a:r>
                      <a:rPr lang="ko-KR" altLang="en-US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설정</a:t>
                    </a:r>
                    <a:endParaRPr lang="en-US" altLang="ko-KR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  <a:p>
                    <a:r>
                      <a:rPr lang="en-US" altLang="ko-KR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(</a:t>
                    </a:r>
                    <a:r>
                      <a:rPr lang="en-US" altLang="ko-KR" dirty="0"/>
                      <a:t>web.xml </a:t>
                    </a:r>
                    <a:r>
                      <a:rPr lang="ko-KR" altLang="en-US" dirty="0"/>
                      <a:t>기반</a:t>
                    </a:r>
                    <a:r>
                      <a:rPr lang="en-US" altLang="ko-KR" dirty="0"/>
                      <a:t>)</a:t>
                    </a:r>
                    <a:endParaRPr lang="ko-KR" altLang="en-US" dirty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2AAF74EA-657D-4580-9555-955B350692D6}"/>
                    </a:ext>
                  </a:extLst>
                </p:cNvPr>
                <p:cNvCxnSpPr/>
                <p:nvPr/>
              </p:nvCxnSpPr>
              <p:spPr>
                <a:xfrm>
                  <a:off x="4084320" y="3338028"/>
                  <a:ext cx="13411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4D0B056-3A8C-4962-ABC3-8854A391DB79}"/>
                    </a:ext>
                  </a:extLst>
                </p:cNvPr>
                <p:cNvSpPr txBox="1"/>
                <p:nvPr/>
              </p:nvSpPr>
              <p:spPr>
                <a:xfrm>
                  <a:off x="3218900" y="1757871"/>
                  <a:ext cx="3247310" cy="461665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oAuth</a:t>
                  </a:r>
                  <a:r>
                    <a:rPr lang="en-US" altLang="ko-KR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Token +</a:t>
                  </a:r>
                  <a:r>
                    <a:rPr lang="ko-KR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요청</a:t>
                  </a:r>
                  <a:r>
                    <a:rPr lang="en-US" altLang="ko-KR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URL</a:t>
                  </a:r>
                </a:p>
              </p:txBody>
            </p: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838A3984-B5C5-4FE0-8054-4FC78D29C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57344" y="2212484"/>
                  <a:ext cx="0" cy="11255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381DB158-5D10-43FF-9CFF-B52C3682F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6648" y="3357078"/>
                  <a:ext cx="13761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9B18B71F-8978-4B7D-BB45-519AD0D38AD0}"/>
                    </a:ext>
                  </a:extLst>
                </p:cNvPr>
                <p:cNvCxnSpPr/>
                <p:nvPr/>
              </p:nvCxnSpPr>
              <p:spPr>
                <a:xfrm flipH="1">
                  <a:off x="7816648" y="4096945"/>
                  <a:ext cx="13761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BF82F03A-D060-4155-ABB6-D89E74A6E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84320" y="4096945"/>
                  <a:ext cx="13411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A23BD18-5719-45AA-9B2C-CAA8443BDD8C}"/>
                    </a:ext>
                  </a:extLst>
                </p:cNvPr>
                <p:cNvSpPr txBox="1"/>
                <p:nvPr/>
              </p:nvSpPr>
              <p:spPr>
                <a:xfrm>
                  <a:off x="3218900" y="1271683"/>
                  <a:ext cx="1328716" cy="461665"/>
                </a:xfrm>
                <a:prstGeom prst="rect">
                  <a:avLst/>
                </a:prstGeom>
                <a:solidFill>
                  <a:srgbClr val="FE4E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API </a:t>
                  </a:r>
                  <a:r>
                    <a:rPr lang="ko-KR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호출</a:t>
                  </a:r>
                  <a:endParaRPr lang="en-US" altLang="ko-KR" sz="2400" b="1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627B8A55-99E0-440D-AF4A-5C2E1C690984}"/>
                  </a:ext>
                </a:extLst>
              </p:cNvPr>
              <p:cNvGrpSpPr/>
              <p:nvPr/>
            </p:nvGrpSpPr>
            <p:grpSpPr>
              <a:xfrm>
                <a:off x="4729820" y="821019"/>
                <a:ext cx="3820157" cy="1485287"/>
                <a:chOff x="1372132" y="1057872"/>
                <a:chExt cx="3820157" cy="1485287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512363A5-E43F-4475-B2CB-E06D7F660E8F}"/>
                    </a:ext>
                  </a:extLst>
                </p:cNvPr>
                <p:cNvGrpSpPr/>
                <p:nvPr/>
              </p:nvGrpSpPr>
              <p:grpSpPr>
                <a:xfrm>
                  <a:off x="1372132" y="1057872"/>
                  <a:ext cx="2350059" cy="1485287"/>
                  <a:chOff x="4611837" y="620414"/>
                  <a:chExt cx="2350059" cy="1485287"/>
                </a:xfrm>
              </p:grpSpPr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E5A07331-4F84-45DC-9C9B-B5A752959CFA}"/>
                      </a:ext>
                    </a:extLst>
                  </p:cNvPr>
                  <p:cNvGrpSpPr/>
                  <p:nvPr/>
                </p:nvGrpSpPr>
                <p:grpSpPr>
                  <a:xfrm>
                    <a:off x="4611837" y="620414"/>
                    <a:ext cx="2350059" cy="1485287"/>
                    <a:chOff x="4426642" y="345734"/>
                    <a:chExt cx="2350059" cy="1485287"/>
                  </a:xfrm>
                  <a:solidFill>
                    <a:schemeClr val="accent3">
                      <a:lumMod val="75000"/>
                    </a:schemeClr>
                  </a:solidFill>
                </p:grpSpPr>
                <p:grpSp>
                  <p:nvGrpSpPr>
                    <p:cNvPr id="72" name="그룹 71">
                      <a:extLst>
                        <a:ext uri="{FF2B5EF4-FFF2-40B4-BE49-F238E27FC236}">
                          <a16:creationId xmlns:a16="http://schemas.microsoft.com/office/drawing/2014/main" id="{8F80055A-F40D-45E3-B7E6-B74DA07828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6642" y="345734"/>
                      <a:ext cx="2350059" cy="1485287"/>
                      <a:chOff x="621117" y="3528448"/>
                      <a:chExt cx="2350059" cy="1485287"/>
                    </a:xfrm>
                    <a:grpFill/>
                  </p:grpSpPr>
                  <p:cxnSp>
                    <p:nvCxnSpPr>
                      <p:cNvPr id="79" name="직선 연결선 78">
                        <a:extLst>
                          <a:ext uri="{FF2B5EF4-FFF2-40B4-BE49-F238E27FC236}">
                            <a16:creationId xmlns:a16="http://schemas.microsoft.com/office/drawing/2014/main" id="{B40FB275-6441-4415-AE35-BEE8BE09973C}"/>
                          </a:ext>
                        </a:extLst>
                      </p:cNvPr>
                      <p:cNvCxnSpPr>
                        <a:cxnSpLocks/>
                        <a:stCxn id="84" idx="0"/>
                      </p:cNvCxnSpPr>
                      <p:nvPr/>
                    </p:nvCxnSpPr>
                    <p:spPr>
                      <a:xfrm flipV="1">
                        <a:off x="621117" y="4184237"/>
                        <a:ext cx="829209" cy="829498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chemeClr val="accent3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75B28F99-DE48-48DA-8EDC-92F47E6B74A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1575761" y="3528448"/>
                        <a:ext cx="1395415" cy="12443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chemeClr val="bg1">
                            <a:lumMod val="9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1" name="직선 연결선 70">
                      <a:extLst>
                        <a:ext uri="{FF2B5EF4-FFF2-40B4-BE49-F238E27FC236}">
                          <a16:creationId xmlns:a16="http://schemas.microsoft.com/office/drawing/2014/main" id="{2ADC65C0-D49F-472E-BF18-30DA58A811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55851" y="772785"/>
                      <a:ext cx="591011" cy="228737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chemeClr val="accent3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8" name="직선 연결선 67">
                    <a:extLst>
                      <a:ext uri="{FF2B5EF4-FFF2-40B4-BE49-F238E27FC236}">
                        <a16:creationId xmlns:a16="http://schemas.microsoft.com/office/drawing/2014/main" id="{E7BD2609-BF07-4326-8F9A-9A2C9229D26B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6122963" y="890484"/>
                    <a:ext cx="257230" cy="2234"/>
                  </a:xfrm>
                  <a:prstGeom prst="line">
                    <a:avLst/>
                  </a:prstGeom>
                  <a:solidFill>
                    <a:srgbClr val="CC0000"/>
                  </a:solidFill>
                  <a:ln w="190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376EE2F-972B-49F1-82DA-3EDF27F0168E}"/>
                    </a:ext>
                  </a:extLst>
                </p:cNvPr>
                <p:cNvSpPr txBox="1"/>
                <p:nvPr/>
              </p:nvSpPr>
              <p:spPr>
                <a:xfrm>
                  <a:off x="2792352" y="1251579"/>
                  <a:ext cx="2399937" cy="40011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Application </a:t>
                  </a:r>
                  <a:r>
                    <a:rPr lang="ko-KR" altLang="en-US" sz="2000" dirty="0">
                      <a:solidFill>
                        <a:schemeClr val="bg1">
                          <a:lumMod val="9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인증 용도</a:t>
                  </a:r>
                  <a:endParaRPr lang="en-US" altLang="ko-KR" sz="2000" dirty="0">
                    <a:solidFill>
                      <a:schemeClr val="bg1">
                        <a:lumMod val="9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399561-BC3A-4BD6-851C-507BAFB65E95}"/>
                </a:ext>
              </a:extLst>
            </p:cNvPr>
            <p:cNvSpPr/>
            <p:nvPr/>
          </p:nvSpPr>
          <p:spPr>
            <a:xfrm>
              <a:off x="794441" y="2560767"/>
              <a:ext cx="1395415" cy="632934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E0331B4-4117-43E6-AD69-3D322CEB1259}"/>
                </a:ext>
              </a:extLst>
            </p:cNvPr>
            <p:cNvSpPr txBox="1"/>
            <p:nvPr/>
          </p:nvSpPr>
          <p:spPr>
            <a:xfrm>
              <a:off x="1039713" y="2236552"/>
              <a:ext cx="993311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client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8FAABD35-0E6B-4169-B143-7FE5E1B4E745}"/>
                </a:ext>
              </a:extLst>
            </p:cNvPr>
            <p:cNvCxnSpPr>
              <a:cxnSpLocks/>
            </p:cNvCxnSpPr>
            <p:nvPr/>
          </p:nvCxnSpPr>
          <p:spPr>
            <a:xfrm>
              <a:off x="1422385" y="3179087"/>
              <a:ext cx="247447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79772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971A3A-3682-4CC5-8DA5-90312D2E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552" y="-1"/>
            <a:ext cx="13630656" cy="68569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1A1CD7-EF23-4E9F-A66B-262ADB1D53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ADA5C-7F9E-4C60-BCB5-D738D5B0C031}"/>
              </a:ext>
            </a:extLst>
          </p:cNvPr>
          <p:cNvSpPr txBox="1"/>
          <p:nvPr/>
        </p:nvSpPr>
        <p:spPr>
          <a:xfrm>
            <a:off x="3283368" y="2828835"/>
            <a:ext cx="5625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02. </a:t>
            </a:r>
            <a:r>
              <a:rPr lang="ko-KR" altLang="en-US" sz="7200" b="1" dirty="0">
                <a:solidFill>
                  <a:schemeClr val="bg1"/>
                </a:solidFill>
              </a:rPr>
              <a:t>설계 과정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7C5ABA-47A9-409A-AEAF-0980FF50EDC1}"/>
              </a:ext>
            </a:extLst>
          </p:cNvPr>
          <p:cNvSpPr txBox="1"/>
          <p:nvPr/>
        </p:nvSpPr>
        <p:spPr>
          <a:xfrm>
            <a:off x="4118535" y="4030338"/>
            <a:ext cx="6145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en-US" altLang="ko-KR" sz="2400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Usecase</a:t>
            </a:r>
            <a:r>
              <a:rPr lang="en-US" altLang="ko-KR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storyboard, sequence, database</a:t>
            </a:r>
            <a:endParaRPr lang="ko-KR" altLang="en-US" sz="24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883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EC145F-F2E0-4058-AC92-A43C6C11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42" y="2061065"/>
            <a:ext cx="10392694" cy="428954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en-US" altLang="ko-KR" b="1" dirty="0" err="1">
                <a:solidFill>
                  <a:schemeClr val="bg1"/>
                </a:solidFill>
              </a:rPr>
              <a:t>usecase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3AFFB19D-5FF5-454A-BDD3-A7EAD6728A5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434666" y="2625636"/>
            <a:ext cx="5213048" cy="474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3" name="AutoShape 3">
            <a:extLst>
              <a:ext uri="{FF2B5EF4-FFF2-40B4-BE49-F238E27FC236}">
                <a16:creationId xmlns:a16="http://schemas.microsoft.com/office/drawing/2014/main" id="{6DDA81CF-A699-424E-980F-10893F0B9A4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166439" y="2662047"/>
            <a:ext cx="4074480" cy="402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145A2B-F740-45AB-A815-47274701F755}"/>
              </a:ext>
            </a:extLst>
          </p:cNvPr>
          <p:cNvGrpSpPr/>
          <p:nvPr/>
        </p:nvGrpSpPr>
        <p:grpSpPr>
          <a:xfrm>
            <a:off x="2281650" y="956631"/>
            <a:ext cx="5081831" cy="1031030"/>
            <a:chOff x="2808318" y="936814"/>
            <a:chExt cx="5034234" cy="1069895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BD53FE5-E8D6-4FB4-8BA0-08FC18B90E43}"/>
                </a:ext>
              </a:extLst>
            </p:cNvPr>
            <p:cNvGrpSpPr/>
            <p:nvPr/>
          </p:nvGrpSpPr>
          <p:grpSpPr>
            <a:xfrm>
              <a:off x="2808318" y="936814"/>
              <a:ext cx="5034234" cy="1069895"/>
              <a:chOff x="1589407" y="-1250384"/>
              <a:chExt cx="27309585" cy="5958491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D4CBDD00-8DD6-49A8-935C-B4B94C5FA68B}"/>
                  </a:ext>
                </a:extLst>
              </p:cNvPr>
              <p:cNvSpPr/>
              <p:nvPr/>
            </p:nvSpPr>
            <p:spPr>
              <a:xfrm>
                <a:off x="1589407" y="-1250384"/>
                <a:ext cx="27309585" cy="5958491"/>
              </a:xfrm>
              <a:prstGeom prst="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537D215A-63F0-422C-B71F-7A5CDEBA0E45}"/>
                  </a:ext>
                </a:extLst>
              </p:cNvPr>
              <p:cNvCxnSpPr/>
              <p:nvPr/>
            </p:nvCxnSpPr>
            <p:spPr>
              <a:xfrm flipH="1" flipV="1">
                <a:off x="1995939" y="927898"/>
                <a:ext cx="1395415" cy="12442"/>
              </a:xfrm>
              <a:prstGeom prst="line">
                <a:avLst/>
              </a:prstGeom>
              <a:solidFill>
                <a:srgbClr val="CC00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B7A3FD-6E0C-4DDD-BFE9-4411924D224F}"/>
                </a:ext>
              </a:extLst>
            </p:cNvPr>
            <p:cNvSpPr txBox="1"/>
            <p:nvPr/>
          </p:nvSpPr>
          <p:spPr>
            <a:xfrm>
              <a:off x="2973420" y="1251771"/>
              <a:ext cx="4654850" cy="41519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기본적으로 필요한 기능 시나리오 </a:t>
              </a:r>
              <a:r>
                <a:rPr lang="en-US" altLang="ko-KR" sz="2000" dirty="0" err="1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Usecase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작성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8FF0CF73-E359-4ADF-8067-96E7C182E1F5}"/>
              </a:ext>
            </a:extLst>
          </p:cNvPr>
          <p:cNvSpPr/>
          <p:nvPr/>
        </p:nvSpPr>
        <p:spPr>
          <a:xfrm>
            <a:off x="2870593" y="2944590"/>
            <a:ext cx="432320" cy="388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D6FF82B-1489-45BA-9CA9-8BF6FECABDD1}"/>
              </a:ext>
            </a:extLst>
          </p:cNvPr>
          <p:cNvSpPr/>
          <p:nvPr/>
        </p:nvSpPr>
        <p:spPr>
          <a:xfrm>
            <a:off x="4002346" y="4676542"/>
            <a:ext cx="588508" cy="9213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3C9C7C4-59F7-4F34-97F5-6D27C8D1AA99}"/>
              </a:ext>
            </a:extLst>
          </p:cNvPr>
          <p:cNvSpPr/>
          <p:nvPr/>
        </p:nvSpPr>
        <p:spPr>
          <a:xfrm>
            <a:off x="1406726" y="4676542"/>
            <a:ext cx="588508" cy="9213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8624C5C-FF83-4070-900B-4951A082FD30}"/>
              </a:ext>
            </a:extLst>
          </p:cNvPr>
          <p:cNvSpPr/>
          <p:nvPr/>
        </p:nvSpPr>
        <p:spPr>
          <a:xfrm>
            <a:off x="10898281" y="4996462"/>
            <a:ext cx="588508" cy="9213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7857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3AFFB19D-5FF5-454A-BDD3-A7EAD6728A5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434666" y="2625636"/>
            <a:ext cx="5213048" cy="474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3" name="AutoShape 3">
            <a:extLst>
              <a:ext uri="{FF2B5EF4-FFF2-40B4-BE49-F238E27FC236}">
                <a16:creationId xmlns:a16="http://schemas.microsoft.com/office/drawing/2014/main" id="{6DDA81CF-A699-424E-980F-10893F0B9A4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203015" y="2654158"/>
            <a:ext cx="4074480" cy="402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145A2B-F740-45AB-A815-47274701F755}"/>
              </a:ext>
            </a:extLst>
          </p:cNvPr>
          <p:cNvGrpSpPr/>
          <p:nvPr/>
        </p:nvGrpSpPr>
        <p:grpSpPr>
          <a:xfrm>
            <a:off x="1769907" y="1025797"/>
            <a:ext cx="3917318" cy="793782"/>
            <a:chOff x="2326776" y="1057872"/>
            <a:chExt cx="3917318" cy="79378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792D8F1-738E-41B3-94A9-41E8E2F8F50E}"/>
                </a:ext>
              </a:extLst>
            </p:cNvPr>
            <p:cNvGrpSpPr/>
            <p:nvPr/>
          </p:nvGrpSpPr>
          <p:grpSpPr>
            <a:xfrm>
              <a:off x="2326776" y="1057872"/>
              <a:ext cx="3917318" cy="793782"/>
              <a:chOff x="5566481" y="620414"/>
              <a:chExt cx="3917318" cy="793782"/>
            </a:xfrm>
          </p:grpSpPr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49E0FE1F-C083-43B8-9415-3C8C9F73FCCD}"/>
                  </a:ext>
                </a:extLst>
              </p:cNvPr>
              <p:cNvCxnSpPr/>
              <p:nvPr/>
            </p:nvCxnSpPr>
            <p:spPr>
              <a:xfrm flipH="1" flipV="1">
                <a:off x="5566481" y="620414"/>
                <a:ext cx="1395415" cy="12443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6BD53FE5-E8D6-4FB4-8BA0-08FC18B90E43}"/>
                  </a:ext>
                </a:extLst>
              </p:cNvPr>
              <p:cNvGrpSpPr/>
              <p:nvPr/>
            </p:nvGrpSpPr>
            <p:grpSpPr>
              <a:xfrm>
                <a:off x="6048024" y="661379"/>
                <a:ext cx="3435775" cy="752817"/>
                <a:chOff x="1589412" y="-348041"/>
                <a:chExt cx="18638304" cy="4192611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D4CBDD00-8DD6-49A8-935C-B4B94C5FA68B}"/>
                    </a:ext>
                  </a:extLst>
                </p:cNvPr>
                <p:cNvSpPr/>
                <p:nvPr/>
              </p:nvSpPr>
              <p:spPr>
                <a:xfrm>
                  <a:off x="1589412" y="-348041"/>
                  <a:ext cx="18638304" cy="4192611"/>
                </a:xfrm>
                <a:prstGeom prst="rect">
                  <a:avLst/>
                </a:prstGeom>
                <a:noFill/>
                <a:ln w="38100">
                  <a:solidFill>
                    <a:schemeClr val="accent4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537D215A-63F0-422C-B71F-7A5CDEBA0E45}"/>
                    </a:ext>
                  </a:extLst>
                </p:cNvPr>
                <p:cNvCxnSpPr/>
                <p:nvPr/>
              </p:nvCxnSpPr>
              <p:spPr>
                <a:xfrm flipH="1" flipV="1">
                  <a:off x="1995939" y="927898"/>
                  <a:ext cx="1395415" cy="12442"/>
                </a:xfrm>
                <a:prstGeom prst="line">
                  <a:avLst/>
                </a:prstGeom>
                <a:solidFill>
                  <a:srgbClr val="CC00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B7A3FD-6E0C-4DDD-BFE9-4411924D224F}"/>
                </a:ext>
              </a:extLst>
            </p:cNvPr>
            <p:cNvSpPr txBox="1"/>
            <p:nvPr/>
          </p:nvSpPr>
          <p:spPr>
            <a:xfrm>
              <a:off x="2973420" y="1251771"/>
              <a:ext cx="3097320" cy="40011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사용자와 관리자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Storyboard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9E12A0-A3C6-44BD-9BB7-781776BE7690}"/>
              </a:ext>
            </a:extLst>
          </p:cNvPr>
          <p:cNvGrpSpPr/>
          <p:nvPr/>
        </p:nvGrpSpPr>
        <p:grpSpPr>
          <a:xfrm>
            <a:off x="2406315" y="1822312"/>
            <a:ext cx="8594979" cy="5028126"/>
            <a:chOff x="2058591" y="1825673"/>
            <a:chExt cx="8594979" cy="50281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D2EC5F-6F2B-4C79-8C07-E7CDD2CF8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8591" y="2048944"/>
              <a:ext cx="2690719" cy="480485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6B63E2-3A5D-41C1-8EAC-19BD4C15B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0961" y="2146374"/>
              <a:ext cx="2400361" cy="455038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BF24DA-A7C2-40D4-9D94-95E3F2A94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1793" y="1825673"/>
              <a:ext cx="2951777" cy="4821987"/>
            </a:xfrm>
            <a:prstGeom prst="rect">
              <a:avLst/>
            </a:prstGeom>
          </p:spPr>
        </p:pic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505D0D4-742C-4845-B024-9AC4F699E35F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EB2DEF6-BB61-4AA2-A2EF-3F5659D7F9E0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175BD9-A828-4C9E-A80E-2A53FD86FB2E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B821FC-305B-4D15-A0FE-B81A61A45294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ADB189-9B5E-430A-91AE-26A99ACF3D20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C14369-D2A7-410F-991E-E59B22C7A394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F6F860-B3F5-4CAE-94A4-4438D1A47E37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EA5BFA7-FD2C-4B2D-92B3-23FBC6C68799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9860D8-6CF7-42D0-8352-D9CFFC774BC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3BBB55-442F-419E-8467-5E9CF7C4CED1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D4F2D1A-A5EF-4C1A-B54B-21CB1FF03CF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E151DC2-7053-4301-9F2D-B398CA539B23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A5ABAB1-888E-4844-9AFE-0246CF505593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10F4B45-F3C3-4E40-A4CB-6E2EE3C75CD7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A0C2C77-963E-4CE6-A052-1B06C1A1EC28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6D676C9-A46B-4A1D-9C26-8A5F2C251C71}"/>
              </a:ext>
            </a:extLst>
          </p:cNvPr>
          <p:cNvSpPr txBox="1"/>
          <p:nvPr/>
        </p:nvSpPr>
        <p:spPr>
          <a:xfrm>
            <a:off x="561836" y="1082494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storyboard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5369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A7647E-36AC-4E5F-A1E2-9403E10E2904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32E4A12-34BE-43EC-935A-44393892ACD8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496977-3B20-4901-9AF3-A4D3CD858033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401C0B-4730-4A86-84BE-FEEFF7555BD7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EB152C-01C5-4674-8D67-0FD7A0C1E504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799A4D-F4AC-453A-BCFC-978856FB0DE8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79D3D09-E445-41E2-9DA6-1B2AC70E354B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11CA87C-F5EA-46C1-96E0-1346A96D0D5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DBC31-1FB0-4E7D-BBBD-2D2FE3A4717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E3F0466-889E-4010-AFFB-654A52510327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1551881-20C0-4B17-8A75-D631AF9ED56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A048CC-1665-4373-8EF1-8FA163FF6E45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4686CAF-61D8-4FCB-878C-BF119A2316E9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9C03964-6FDB-4CB6-AF9D-5F3A080B748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7FDAFE-7968-4EA1-835B-40CA270C66F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10D3870-3DA3-4F21-A64C-50DC29021870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D5A62A0-8CCD-49A6-BAA1-4A0352340152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5FAAA4-1155-47B9-897A-269E9A883F71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4B743-00DF-4228-A1C1-E3B4A160AE35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4B957-6695-4A2F-922A-2FB59477D2D0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3B1074-52D6-4106-9349-42C7E5B5737E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16BD4-901E-440C-96DA-CE2EF416A813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F7DA63-6710-4B7A-905B-43A61827D9D0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469E0C3-5360-4D80-8181-1B68004927DA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BBAFF4-B3CF-449B-810A-2CCAE8E7C87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12FD3CB-700B-4708-9A56-60D4C48D3960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57574D0-5F37-4B9C-AA4A-E2AF704C3C48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44679C-947E-4D57-97B0-7EDF8621D5A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E92881B-A206-45BF-B981-C3CC99A7CAD6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E3ECCAE-55A0-4D84-BDD3-1E88E52C064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BF691C6-91B7-4835-94D4-BDFC17617FD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A8FB37A-6242-4771-8865-89416749B9DA}"/>
              </a:ext>
            </a:extLst>
          </p:cNvPr>
          <p:cNvSpPr txBox="1"/>
          <p:nvPr/>
        </p:nvSpPr>
        <p:spPr>
          <a:xfrm>
            <a:off x="561836" y="1082494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storyboard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9C50D-A0A6-4FEF-9935-784DE60F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52" y="2379817"/>
            <a:ext cx="4190428" cy="32584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1C8DB3-6A39-4166-B897-298AE6D4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97" y="642465"/>
            <a:ext cx="5092896" cy="5899058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2ED5CC1C-B11D-4CF7-8674-88854C222264}"/>
              </a:ext>
            </a:extLst>
          </p:cNvPr>
          <p:cNvGrpSpPr/>
          <p:nvPr/>
        </p:nvGrpSpPr>
        <p:grpSpPr>
          <a:xfrm>
            <a:off x="1769907" y="1025797"/>
            <a:ext cx="3917318" cy="793782"/>
            <a:chOff x="2326776" y="1057872"/>
            <a:chExt cx="3917318" cy="793782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69F0A7B-CB6A-4533-938C-0E2D31DBF546}"/>
                </a:ext>
              </a:extLst>
            </p:cNvPr>
            <p:cNvGrpSpPr/>
            <p:nvPr/>
          </p:nvGrpSpPr>
          <p:grpSpPr>
            <a:xfrm>
              <a:off x="2326776" y="1057872"/>
              <a:ext cx="3917318" cy="793782"/>
              <a:chOff x="5566481" y="620414"/>
              <a:chExt cx="3917318" cy="793782"/>
            </a:xfrm>
          </p:grpSpPr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C8F6E150-A4CB-4F91-86DD-FF34E0EE6EB4}"/>
                  </a:ext>
                </a:extLst>
              </p:cNvPr>
              <p:cNvCxnSpPr/>
              <p:nvPr/>
            </p:nvCxnSpPr>
            <p:spPr>
              <a:xfrm flipH="1" flipV="1">
                <a:off x="5566481" y="620414"/>
                <a:ext cx="1395415" cy="12443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295F244-5251-47AC-ABF7-8669D6C8D5A7}"/>
                  </a:ext>
                </a:extLst>
              </p:cNvPr>
              <p:cNvGrpSpPr/>
              <p:nvPr/>
            </p:nvGrpSpPr>
            <p:grpSpPr>
              <a:xfrm>
                <a:off x="6048024" y="661379"/>
                <a:ext cx="3435775" cy="752817"/>
                <a:chOff x="1589412" y="-348041"/>
                <a:chExt cx="18638304" cy="4192611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FBE7D10A-C8F6-4934-94A0-DDCC8FA09421}"/>
                    </a:ext>
                  </a:extLst>
                </p:cNvPr>
                <p:cNvSpPr/>
                <p:nvPr/>
              </p:nvSpPr>
              <p:spPr>
                <a:xfrm>
                  <a:off x="1589412" y="-348041"/>
                  <a:ext cx="18638304" cy="4192611"/>
                </a:xfrm>
                <a:prstGeom prst="rect">
                  <a:avLst/>
                </a:prstGeom>
                <a:noFill/>
                <a:ln w="38100">
                  <a:solidFill>
                    <a:schemeClr val="accent4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C05A44F8-7E2B-4F62-83C7-9EB5C99B6821}"/>
                    </a:ext>
                  </a:extLst>
                </p:cNvPr>
                <p:cNvCxnSpPr/>
                <p:nvPr/>
              </p:nvCxnSpPr>
              <p:spPr>
                <a:xfrm flipH="1" flipV="1">
                  <a:off x="1995939" y="927898"/>
                  <a:ext cx="1395415" cy="12442"/>
                </a:xfrm>
                <a:prstGeom prst="line">
                  <a:avLst/>
                </a:prstGeom>
                <a:solidFill>
                  <a:srgbClr val="CC00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12AA2E-32C1-40C2-9F82-63C087EBBA87}"/>
                </a:ext>
              </a:extLst>
            </p:cNvPr>
            <p:cNvSpPr txBox="1"/>
            <p:nvPr/>
          </p:nvSpPr>
          <p:spPr>
            <a:xfrm>
              <a:off x="2973420" y="1251771"/>
              <a:ext cx="3097320" cy="40011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사용자와 관리자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Storyboard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5830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3324A3-D9FE-4996-80F3-C676243D5EFE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AE751-FD9E-4140-AA2E-72037712285A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5FD45B-0B8D-4E4D-A813-B23F383B6D48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B66B8-968B-43DB-961A-3ECAEAE524C6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A25D18-0F1E-4239-9314-B51E3E43678A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FEE18A-A8B6-4479-BA5D-025BB9B51890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702305-B885-4455-9DC5-4128C489C6EC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DAAC87-F772-463C-9B20-F2752D7C968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812D9-F5A5-44A6-A78A-135C69D994FF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E02AB46-C8D8-4F98-BB8E-41BD6E79B55D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C91D27-3708-4BF2-A7E3-5C48CE25FC61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1F7B4D-DD13-4E87-8759-0C8BE66A62B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818418-DD35-4A89-AAD0-B17F2B480681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9CE24B-13B2-478E-98F5-289461E1DCC6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FCCD25-75E5-4D03-9696-D4490766F86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719D75-42AB-4F07-AA7A-8863F0051CAA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A7647E-36AC-4E5F-A1E2-9403E10E2904}"/>
              </a:ext>
            </a:extLst>
          </p:cNvPr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32E4A12-34BE-43EC-935A-44393892ACD8}"/>
              </a:ext>
            </a:extLst>
          </p:cNvPr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496977-3B20-4901-9AF3-A4D3CD858033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401C0B-4730-4A86-84BE-FEEFF7555BD7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EB152C-01C5-4674-8D67-0FD7A0C1E504}"/>
              </a:ext>
            </a:extLst>
          </p:cNvPr>
          <p:cNvSpPr/>
          <p:nvPr/>
        </p:nvSpPr>
        <p:spPr>
          <a:xfrm>
            <a:off x="0" y="1046280"/>
            <a:ext cx="1792224" cy="48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799A4D-F4AC-453A-BCFC-978856FB0DE8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79D3D09-E445-41E2-9DA6-1B2AC70E354B}"/>
              </a:ext>
            </a:extLst>
          </p:cNvPr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11CA87C-F5EA-46C1-96E0-1346A96D0D50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DBC31-1FB0-4E7D-BBBD-2D2FE3A47172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E3F0466-889E-4010-AFFB-654A52510327}"/>
              </a:ext>
            </a:extLst>
          </p:cNvPr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1551881-20C0-4B17-8A75-D631AF9ED565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A048CC-1665-4373-8EF1-8FA163FF6E45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4686CAF-61D8-4FCB-878C-BF119A2316E9}"/>
              </a:ext>
            </a:extLst>
          </p:cNvPr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9C03964-6FDB-4CB6-AF9D-5F3A080B748D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7FDAFE-7968-4EA1-835B-40CA270C66F0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10D3870-3DA3-4F21-A64C-50DC29021870}"/>
              </a:ext>
            </a:extLst>
          </p:cNvPr>
          <p:cNvSpPr txBox="1"/>
          <p:nvPr/>
        </p:nvSpPr>
        <p:spPr>
          <a:xfrm>
            <a:off x="561836" y="10824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D5A62A0-8CCD-49A6-BAA1-4A0352340152}"/>
              </a:ext>
            </a:extLst>
          </p:cNvPr>
          <p:cNvCxnSpPr/>
          <p:nvPr/>
        </p:nvCxnSpPr>
        <p:spPr>
          <a:xfrm>
            <a:off x="0" y="2704546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5FAAA4-1155-47B9-897A-269E9A883F71}"/>
              </a:ext>
            </a:extLst>
          </p:cNvPr>
          <p:cNvCxnSpPr/>
          <p:nvPr/>
        </p:nvCxnSpPr>
        <p:spPr>
          <a:xfrm flipH="1">
            <a:off x="0" y="2811226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04B743-00DF-4228-A1C1-E3B4A160AE35}"/>
              </a:ext>
            </a:extLst>
          </p:cNvPr>
          <p:cNvSpPr/>
          <p:nvPr/>
        </p:nvSpPr>
        <p:spPr>
          <a:xfrm>
            <a:off x="0" y="563880"/>
            <a:ext cx="482600" cy="482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4B957-6695-4A2F-922A-2FB59477D2D0}"/>
              </a:ext>
            </a:extLst>
          </p:cNvPr>
          <p:cNvSpPr txBox="1"/>
          <p:nvPr/>
        </p:nvSpPr>
        <p:spPr>
          <a:xfrm>
            <a:off x="79236" y="6204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3B1074-52D6-4106-9349-42C7E5B5737E}"/>
              </a:ext>
            </a:extLst>
          </p:cNvPr>
          <p:cNvSpPr/>
          <p:nvPr/>
        </p:nvSpPr>
        <p:spPr>
          <a:xfrm>
            <a:off x="-1" y="1046280"/>
            <a:ext cx="1995235" cy="75281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16BD4-901E-440C-96DA-CE2EF416A813}"/>
              </a:ext>
            </a:extLst>
          </p:cNvPr>
          <p:cNvSpPr txBox="1"/>
          <p:nvPr/>
        </p:nvSpPr>
        <p:spPr>
          <a:xfrm>
            <a:off x="79236" y="110281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F7DA63-6710-4B7A-905B-43A61827D9D0}"/>
              </a:ext>
            </a:extLst>
          </p:cNvPr>
          <p:cNvGrpSpPr/>
          <p:nvPr/>
        </p:nvGrpSpPr>
        <p:grpSpPr>
          <a:xfrm>
            <a:off x="0" y="17948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469E0C3-5360-4D80-8181-1B68004927DA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BBAFF4-B3CF-449B-810A-2CCAE8E7C871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12FD3CB-700B-4708-9A56-60D4C48D3960}"/>
              </a:ext>
            </a:extLst>
          </p:cNvPr>
          <p:cNvGrpSpPr/>
          <p:nvPr/>
        </p:nvGrpSpPr>
        <p:grpSpPr>
          <a:xfrm>
            <a:off x="0" y="22772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57574D0-5F37-4B9C-AA4A-E2AF704C3C48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44679C-947E-4D57-97B0-7EDF8621D5AE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E92881B-A206-45BF-B981-C3CC99A7CAD6}"/>
              </a:ext>
            </a:extLst>
          </p:cNvPr>
          <p:cNvGrpSpPr/>
          <p:nvPr/>
        </p:nvGrpSpPr>
        <p:grpSpPr>
          <a:xfrm>
            <a:off x="0" y="2759626"/>
            <a:ext cx="482600" cy="482400"/>
            <a:chOff x="0" y="563880"/>
            <a:chExt cx="482600" cy="482400"/>
          </a:xfrm>
          <a:solidFill>
            <a:schemeClr val="bg1">
              <a:lumMod val="50000"/>
            </a:schemeClr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E3ECCAE-55A0-4D84-BDD3-1E88E52C0644}"/>
                </a:ext>
              </a:extLst>
            </p:cNvPr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BF691C6-91B7-4835-94D4-BDFC17617FD9}"/>
                </a:ext>
              </a:extLst>
            </p:cNvPr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A8FB37A-6242-4771-8865-89416749B9DA}"/>
              </a:ext>
            </a:extLst>
          </p:cNvPr>
          <p:cNvSpPr txBox="1"/>
          <p:nvPr/>
        </p:nvSpPr>
        <p:spPr>
          <a:xfrm>
            <a:off x="561836" y="1082494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과정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 storyboard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7FB404-51D8-4A13-BD53-8184BD12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54" y="0"/>
            <a:ext cx="392914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3854D1-C1B2-4007-88D7-71F1D426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17" y="230064"/>
            <a:ext cx="4911435" cy="31295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5B798F-FECD-405A-92AA-E3A47AFA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969" y="3635819"/>
            <a:ext cx="4462246" cy="312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370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63D97651-9F09-4B96-A8BE-BCF06120534C}" vid="{32553D14-C644-4D00-8AF9-F760326BB1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352</Words>
  <Application>Microsoft Office PowerPoint</Application>
  <PresentationFormat>와이드스크린</PresentationFormat>
  <Paragraphs>199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나눔스퀘어 ExtraBold</vt:lpstr>
      <vt:lpstr>KoPub돋움체 Light</vt:lpstr>
      <vt:lpstr>더페이스샵 잉크립퀴드체</vt:lpstr>
      <vt:lpstr>나눔고딕</vt:lpstr>
      <vt:lpstr>맑은 고딕</vt:lpstr>
      <vt:lpstr>10X10 Bold</vt:lpstr>
      <vt:lpstr>Arial</vt:lpstr>
      <vt:lpstr>배달의민족 주아</vt:lpstr>
      <vt:lpstr>10X10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정은</dc:creator>
  <cp:lastModifiedBy>이 정은</cp:lastModifiedBy>
  <cp:revision>95</cp:revision>
  <dcterms:created xsi:type="dcterms:W3CDTF">2018-11-22T11:34:03Z</dcterms:created>
  <dcterms:modified xsi:type="dcterms:W3CDTF">2019-08-20T08:27:38Z</dcterms:modified>
</cp:coreProperties>
</file>